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34F_BCF15C8D.xml" ContentType="application/vnd.ms-powerpoint.comments+xml"/>
  <Override PartName="/ppt/notesSlides/notesSlide16.xml" ContentType="application/vnd.openxmlformats-officedocument.presentationml.notesSlide+xml"/>
  <Override PartName="/ppt/comments/modernComment_34D_A5F08C25.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82" r:id="rId5"/>
    <p:sldId id="284" r:id="rId6"/>
    <p:sldId id="859" r:id="rId7"/>
    <p:sldId id="827" r:id="rId8"/>
    <p:sldId id="841" r:id="rId9"/>
    <p:sldId id="826" r:id="rId10"/>
    <p:sldId id="801" r:id="rId11"/>
    <p:sldId id="811" r:id="rId12"/>
    <p:sldId id="800" r:id="rId13"/>
    <p:sldId id="828" r:id="rId14"/>
    <p:sldId id="839" r:id="rId15"/>
    <p:sldId id="842" r:id="rId16"/>
    <p:sldId id="844" r:id="rId17"/>
    <p:sldId id="846" r:id="rId18"/>
    <p:sldId id="847" r:id="rId19"/>
    <p:sldId id="845" r:id="rId20"/>
    <p:sldId id="858" r:id="rId21"/>
    <p:sldId id="862" r:id="rId22"/>
    <p:sldId id="863" r:id="rId23"/>
    <p:sldId id="857" r:id="rId24"/>
    <p:sldId id="861" r:id="rId25"/>
    <p:sldId id="787" r:id="rId26"/>
    <p:sldId id="360" r:id="rId27"/>
    <p:sldId id="788" r:id="rId28"/>
    <p:sldId id="320" r:id="rId29"/>
    <p:sldId id="691" r:id="rId30"/>
    <p:sldId id="796" r:id="rId31"/>
    <p:sldId id="821" r:id="rId32"/>
    <p:sldId id="348" r:id="rId33"/>
  </p:sldIdLst>
  <p:sldSz cx="12192000" cy="6858000"/>
  <p:notesSz cx="7315200" cy="96012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64A05C-1449-70E4-2DEC-A137CB6CF511}" name="Nourse, Ken" initials="KN" userId="S::Ken.Nourse@calbar.ca.gov::c7a03aff-01d6-4131-af01-98ab82abab34" providerId="AD"/>
  <p188:author id="{5B5DE387-A758-FD8B-C0E2-DE1D8446A3DE}" name="Brewer, Rachel" initials="BR" userId="S::rachel.brewer@calbar.ca.gov::25e1a078-d1d7-4524-93ef-d94382d9412a" providerId="AD"/>
  <p188:author id="{B96381DB-1CDB-EAD3-6B73-59BBC9642FB2}" name="Ongiri, Catherine" initials="CO" userId="S::Catherine.Ongiri@calbar.ca.gov::96957f10-f757-478f-9386-d253a4d3d7ce" providerId="AD"/>
  <p188:author id="{BA12ECDB-6AD1-2E38-EBF6-6009054B22E1}" name="Brewer, Rachel" initials="BR" userId="Brewer, Rach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yrapetyan, Louisa" initials="AL" lastIdx="13" clrIdx="0">
    <p:extLst>
      <p:ext uri="{19B8F6BF-5375-455C-9EA6-DF929625EA0E}">
        <p15:presenceInfo xmlns:p15="http://schemas.microsoft.com/office/powerpoint/2012/main" userId="S::Louisa.Ayrapetyan@calbar.ca.gov::111cb9dc-ca24-459d-8b99-a86af5f39a65" providerId="AD"/>
      </p:ext>
    </p:extLst>
  </p:cmAuthor>
  <p:cmAuthor id="2" name="steven castaño blandon" initials="scb" lastIdx="1" clrIdx="1">
    <p:extLst>
      <p:ext uri="{19B8F6BF-5375-455C-9EA6-DF929625EA0E}">
        <p15:presenceInfo xmlns:p15="http://schemas.microsoft.com/office/powerpoint/2012/main" userId="fe8d3df35c19012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555555"/>
    <a:srgbClr val="006A8E"/>
    <a:srgbClr val="00A199"/>
    <a:srgbClr val="00465F"/>
    <a:srgbClr val="AB1D1C"/>
    <a:srgbClr val="E6E6E6"/>
    <a:srgbClr val="08485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6" autoAdjust="0"/>
    <p:restoredTop sz="75641" autoAdjust="0"/>
  </p:normalViewPr>
  <p:slideViewPr>
    <p:cSldViewPr snapToGrid="0">
      <p:cViewPr varScale="1">
        <p:scale>
          <a:sx n="80" d="100"/>
          <a:sy n="80" d="100"/>
        </p:scale>
        <p:origin x="1722"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34D_A5F08C25.xml><?xml version="1.0" encoding="utf-8"?>
<p188:cmLst xmlns:a="http://schemas.openxmlformats.org/drawingml/2006/main" xmlns:r="http://schemas.openxmlformats.org/officeDocument/2006/relationships" xmlns:p188="http://schemas.microsoft.com/office/powerpoint/2018/8/main">
  <p188:cm id="{6463903B-A6B3-4336-847B-56EC696F03A4}" authorId="{BA12ECDB-6AD1-2E38-EBF6-6009054B22E1}" status="resolved" created="2025-12-12T22:41:15.432" complete="100000">
    <pc:sldMkLst xmlns:pc="http://schemas.microsoft.com/office/powerpoint/2013/main/command">
      <pc:docMk/>
      <pc:sldMk cId="2784005157" sldId="845"/>
    </pc:sldMkLst>
    <p188:txBody>
      <a:bodyPr/>
      <a:lstStyle/>
      <a:p>
        <a:r>
          <a:rPr lang="en-US"/>
          <a:t>Same comment here, what are your thoughts on deleting text and moving graphic to the center?</a:t>
        </a:r>
      </a:p>
    </p188:txBody>
  </p188:cm>
</p188:cmLst>
</file>

<file path=ppt/comments/modernComment_34F_BCF15C8D.xml><?xml version="1.0" encoding="utf-8"?>
<p188:cmLst xmlns:a="http://schemas.openxmlformats.org/drawingml/2006/main" xmlns:r="http://schemas.openxmlformats.org/officeDocument/2006/relationships" xmlns:p188="http://schemas.microsoft.com/office/powerpoint/2018/8/main">
  <p188:cm id="{3D03A8FE-4838-432E-AC54-237FB7603E8A}" authorId="{BA12ECDB-6AD1-2E38-EBF6-6009054B22E1}" status="resolved" created="2025-12-12T22:39:26.732" complete="100000">
    <ac:deMkLst xmlns:ac="http://schemas.microsoft.com/office/drawing/2013/main/command">
      <pc:docMk xmlns:pc="http://schemas.microsoft.com/office/powerpoint/2013/main/command"/>
      <pc:sldMk xmlns:pc="http://schemas.microsoft.com/office/powerpoint/2013/main/command" cId="3169934477" sldId="847"/>
      <ac:spMk id="3" creationId="{C62BEAFA-6E78-7C35-9993-6F1993A78500}"/>
    </ac:deMkLst>
    <p188:txBody>
      <a:bodyPr/>
      <a:lstStyle/>
      <a:p>
        <a:r>
          <a:rPr lang="en-US"/>
          <a:t>Suggestion, delete text and put the graphic in the middle of the slide. I think your script covers the point of the text.</a:t>
        </a:r>
      </a:p>
    </p188:txBody>
  </p188:cm>
</p188: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51.781"/>
    </inkml:context>
    <inkml:brush xml:id="br0">
      <inkml:brushProperty name="width" value="0.05" units="cm"/>
      <inkml:brushProperty name="height" value="0.05" units="cm"/>
      <inkml:brushProperty name="color" value="#FFFFFF"/>
    </inkml:brush>
  </inkml:definitions>
  <inkml:trace contextRef="#ctx0" brushRef="#br0">0 1 24575,'0'0'-8191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4:03.192"/>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4:03.561"/>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4:04.563"/>
    </inkml:context>
    <inkml:brush xml:id="br0">
      <inkml:brushProperty name="width" value="0.05" units="cm"/>
      <inkml:brushProperty name="height" value="0.05" units="cm"/>
      <inkml:brushProperty name="color" value="#FFFFFF"/>
    </inkml:brush>
  </inkml:definitions>
  <inkml:trace contextRef="#ctx0" brushRef="#br0">0 1 24575,'0'0'-8191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4:06.346"/>
    </inkml:context>
    <inkml:brush xml:id="br0">
      <inkml:brushProperty name="width" value="0.05" units="cm"/>
      <inkml:brushProperty name="height" value="0.05" units="cm"/>
      <inkml:brushProperty name="color" value="#FFFFFF"/>
    </inkml:brush>
  </inkml:definitions>
  <inkml:trace contextRef="#ctx0" brushRef="#br0">24 29 24575,'29'-2'0,"0"0"0,39-10 0,-21 3 0,-156 6 0,48 3-1365,35 0-5461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59.162"/>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29.883"/>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0.732"/>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3.331"/>
    </inkml:context>
    <inkml:brush xml:id="br0">
      <inkml:brushProperty name="width" value="0.05" units="cm"/>
      <inkml:brushProperty name="height" value="0.05" units="cm"/>
      <inkml:brushProperty name="color" value="#FFFFFF"/>
    </inkml:brush>
  </inkml:definitions>
  <inkml:trace contextRef="#ctx0" brushRef="#br0">0 0 24575,'5'0'0,"1"5"0,0 6 0,-1 7 0,-2 4 0,4 0 0,1-1 0,-6-7 0,-4-12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5.066"/>
    </inkml:context>
    <inkml:brush xml:id="br0">
      <inkml:brushProperty name="width" value="0.05" units="cm"/>
      <inkml:brushProperty name="height" value="0.05" units="cm"/>
      <inkml:brushProperty name="color" value="#FFFFFF"/>
    </inkml:brush>
  </inkml:definitions>
  <inkml:trace contextRef="#ctx0" brushRef="#br0">29 107 24575,'0'-5'0,"0"-6"0,0-7 0,0-4 0,-5 1 0,-6 4 0,-2 5-8191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5.518"/>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6.016"/>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6T18:43:36.413"/>
    </inkml:context>
    <inkml:brush xml:id="br0">
      <inkml:brushProperty name="width" value="0.05" units="cm"/>
      <inkml:brushProperty name="height" value="0.05" units="cm"/>
      <inkml:brushProperty name="color" value="#FFFFFF"/>
    </inkml:brush>
  </inkml:definitions>
  <inkml:trace contextRef="#ctx0" brushRef="#br0">0 0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s-CO"/>
          </a:p>
        </p:txBody>
      </p:sp>
      <p:sp>
        <p:nvSpPr>
          <p:cNvPr id="3" name="Marcador de fecha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E720D711-F490-4A3B-97A7-F4DE5841F730}" type="datetimeFigureOut">
              <a:rPr lang="es-CO" smtClean="0"/>
              <a:t>3/06/2026</a:t>
            </a:fld>
            <a:endParaRPr lang="es-CO"/>
          </a:p>
        </p:txBody>
      </p:sp>
      <p:sp>
        <p:nvSpPr>
          <p:cNvPr id="4" name="Marcador de imagen de diapositiva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s-CO"/>
          </a:p>
        </p:txBody>
      </p:sp>
      <p:sp>
        <p:nvSpPr>
          <p:cNvPr id="5" name="Marcador de notas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s-CO"/>
          </a:p>
        </p:txBody>
      </p:sp>
      <p:sp>
        <p:nvSpPr>
          <p:cNvPr id="7" name="Marcador de número de diapositiva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7E8C2080-6855-4622-B363-2689A4BCF1BC}" type="slidenum">
              <a:rPr lang="es-CO" smtClean="0"/>
              <a:t>‹#›</a:t>
            </a:fld>
            <a:endParaRPr lang="es-CO"/>
          </a:p>
        </p:txBody>
      </p:sp>
    </p:spTree>
    <p:extLst>
      <p:ext uri="{BB962C8B-B14F-4D97-AF65-F5344CB8AC3E}">
        <p14:creationId xmlns:p14="http://schemas.microsoft.com/office/powerpoint/2010/main" val="148837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a:t>
            </a:fld>
            <a:endParaRPr lang="es-CO"/>
          </a:p>
        </p:txBody>
      </p:sp>
    </p:spTree>
    <p:extLst>
      <p:ext uri="{BB962C8B-B14F-4D97-AF65-F5344CB8AC3E}">
        <p14:creationId xmlns:p14="http://schemas.microsoft.com/office/powerpoint/2010/main" val="2048677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7E8C2080-6855-4622-B363-2689A4BCF1BC}" type="slidenum">
              <a:rPr lang="es-CO" smtClean="0"/>
              <a:t>10</a:t>
            </a:fld>
            <a:endParaRPr lang="es-CO"/>
          </a:p>
        </p:txBody>
      </p:sp>
    </p:spTree>
    <p:extLst>
      <p:ext uri="{BB962C8B-B14F-4D97-AF65-F5344CB8AC3E}">
        <p14:creationId xmlns:p14="http://schemas.microsoft.com/office/powerpoint/2010/main" val="1764640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7E8C2080-6855-4622-B363-2689A4BCF1BC}" type="slidenum">
              <a:rPr lang="es-CO" smtClean="0"/>
              <a:t>11</a:t>
            </a:fld>
            <a:endParaRPr lang="es-CO"/>
          </a:p>
        </p:txBody>
      </p:sp>
    </p:spTree>
    <p:extLst>
      <p:ext uri="{BB962C8B-B14F-4D97-AF65-F5344CB8AC3E}">
        <p14:creationId xmlns:p14="http://schemas.microsoft.com/office/powerpoint/2010/main" val="1523737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12</a:t>
            </a:fld>
            <a:endParaRPr lang="es-CO"/>
          </a:p>
        </p:txBody>
      </p:sp>
    </p:spTree>
    <p:extLst>
      <p:ext uri="{BB962C8B-B14F-4D97-AF65-F5344CB8AC3E}">
        <p14:creationId xmlns:p14="http://schemas.microsoft.com/office/powerpoint/2010/main" val="3217543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13</a:t>
            </a:fld>
            <a:endParaRPr lang="es-CO"/>
          </a:p>
        </p:txBody>
      </p:sp>
    </p:spTree>
    <p:extLst>
      <p:ext uri="{BB962C8B-B14F-4D97-AF65-F5344CB8AC3E}">
        <p14:creationId xmlns:p14="http://schemas.microsoft.com/office/powerpoint/2010/main" val="1168444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14</a:t>
            </a:fld>
            <a:endParaRPr lang="es-CO"/>
          </a:p>
        </p:txBody>
      </p:sp>
    </p:spTree>
    <p:extLst>
      <p:ext uri="{BB962C8B-B14F-4D97-AF65-F5344CB8AC3E}">
        <p14:creationId xmlns:p14="http://schemas.microsoft.com/office/powerpoint/2010/main" val="1639449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8C2080-6855-4622-B363-2689A4BCF1BC}" type="slidenum">
              <a:rPr lang="es-CO" smtClean="0"/>
              <a:t>15</a:t>
            </a:fld>
            <a:endParaRPr lang="es-CO"/>
          </a:p>
        </p:txBody>
      </p:sp>
    </p:spTree>
    <p:extLst>
      <p:ext uri="{BB962C8B-B14F-4D97-AF65-F5344CB8AC3E}">
        <p14:creationId xmlns:p14="http://schemas.microsoft.com/office/powerpoint/2010/main" val="3515386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16</a:t>
            </a:fld>
            <a:endParaRPr lang="es-CO"/>
          </a:p>
        </p:txBody>
      </p:sp>
    </p:spTree>
    <p:extLst>
      <p:ext uri="{BB962C8B-B14F-4D97-AF65-F5344CB8AC3E}">
        <p14:creationId xmlns:p14="http://schemas.microsoft.com/office/powerpoint/2010/main" val="3872015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17</a:t>
            </a:fld>
            <a:endParaRPr lang="es-CO"/>
          </a:p>
        </p:txBody>
      </p:sp>
    </p:spTree>
    <p:extLst>
      <p:ext uri="{BB962C8B-B14F-4D97-AF65-F5344CB8AC3E}">
        <p14:creationId xmlns:p14="http://schemas.microsoft.com/office/powerpoint/2010/main" val="755939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CED35-60F0-1F6B-CAB8-5F4D7CB46A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F82DBF-B92A-09C4-FB78-E2B0B72ED6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F6EDBC-4044-61EC-0D0C-12E9F3065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BA31B76-37F9-739D-2420-BD97A190C21A}"/>
              </a:ext>
            </a:extLst>
          </p:cNvPr>
          <p:cNvSpPr>
            <a:spLocks noGrp="1"/>
          </p:cNvSpPr>
          <p:nvPr>
            <p:ph type="sldNum" sz="quarter" idx="5"/>
          </p:nvPr>
        </p:nvSpPr>
        <p:spPr/>
        <p:txBody>
          <a:bodyPr/>
          <a:lstStyle/>
          <a:p>
            <a:fld id="{7E8C2080-6855-4622-B363-2689A4BCF1BC}" type="slidenum">
              <a:rPr lang="es-CO" smtClean="0"/>
              <a:t>18</a:t>
            </a:fld>
            <a:endParaRPr lang="es-CO"/>
          </a:p>
        </p:txBody>
      </p:sp>
    </p:spTree>
    <p:extLst>
      <p:ext uri="{BB962C8B-B14F-4D97-AF65-F5344CB8AC3E}">
        <p14:creationId xmlns:p14="http://schemas.microsoft.com/office/powerpoint/2010/main" val="1393688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7E8C2080-6855-4622-B363-2689A4BCF1BC}" type="slidenum">
              <a:rPr lang="es-CO" smtClean="0"/>
              <a:t>20</a:t>
            </a:fld>
            <a:endParaRPr lang="es-CO"/>
          </a:p>
        </p:txBody>
      </p:sp>
    </p:spTree>
    <p:extLst>
      <p:ext uri="{BB962C8B-B14F-4D97-AF65-F5344CB8AC3E}">
        <p14:creationId xmlns:p14="http://schemas.microsoft.com/office/powerpoint/2010/main" val="2468009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7E8C2080-6855-4622-B363-2689A4BCF1BC}" type="slidenum">
              <a:rPr lang="es-CO" smtClean="0"/>
              <a:t>2</a:t>
            </a:fld>
            <a:endParaRPr lang="es-CO"/>
          </a:p>
        </p:txBody>
      </p:sp>
    </p:spTree>
    <p:extLst>
      <p:ext uri="{BB962C8B-B14F-4D97-AF65-F5344CB8AC3E}">
        <p14:creationId xmlns:p14="http://schemas.microsoft.com/office/powerpoint/2010/main" val="3552488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CA7A5-3BD9-4C7C-60AD-CCE769C435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AFE045-B23E-7A9A-F053-4169501775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A4E211-C885-5D10-DBD4-87D7E69BBD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36C521-9B4C-86E7-A914-E7F6A0C57258}"/>
              </a:ext>
            </a:extLst>
          </p:cNvPr>
          <p:cNvSpPr>
            <a:spLocks noGrp="1"/>
          </p:cNvSpPr>
          <p:nvPr>
            <p:ph type="sldNum" sz="quarter" idx="5"/>
          </p:nvPr>
        </p:nvSpPr>
        <p:spPr/>
        <p:txBody>
          <a:bodyPr/>
          <a:lstStyle/>
          <a:p>
            <a:fld id="{7E8C2080-6855-4622-B363-2689A4BCF1BC}" type="slidenum">
              <a:rPr lang="es-CO" smtClean="0"/>
              <a:t>21</a:t>
            </a:fld>
            <a:endParaRPr lang="es-CO"/>
          </a:p>
        </p:txBody>
      </p:sp>
    </p:spTree>
    <p:extLst>
      <p:ext uri="{BB962C8B-B14F-4D97-AF65-F5344CB8AC3E}">
        <p14:creationId xmlns:p14="http://schemas.microsoft.com/office/powerpoint/2010/main" val="130470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p:txBody>
      </p:sp>
      <p:sp>
        <p:nvSpPr>
          <p:cNvPr id="4" name="Slide Number Placeholder 3"/>
          <p:cNvSpPr>
            <a:spLocks noGrp="1"/>
          </p:cNvSpPr>
          <p:nvPr>
            <p:ph type="sldNum" sz="quarter" idx="5"/>
          </p:nvPr>
        </p:nvSpPr>
        <p:spPr/>
        <p:txBody>
          <a:bodyPr/>
          <a:lstStyle/>
          <a:p>
            <a:fld id="{7E8C2080-6855-4622-B363-2689A4BCF1BC}" type="slidenum">
              <a:rPr lang="es-CO" smtClean="0"/>
              <a:t>22</a:t>
            </a:fld>
            <a:endParaRPr lang="es-CO"/>
          </a:p>
        </p:txBody>
      </p:sp>
    </p:spTree>
    <p:extLst>
      <p:ext uri="{BB962C8B-B14F-4D97-AF65-F5344CB8AC3E}">
        <p14:creationId xmlns:p14="http://schemas.microsoft.com/office/powerpoint/2010/main" val="3953006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CE33BB27-5981-4657-B442-646297F022A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224D628B-6226-41C7-A36C-8971D731CD3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0356" name="Slide Number Placeholder 3">
            <a:extLst>
              <a:ext uri="{FF2B5EF4-FFF2-40B4-BE49-F238E27FC236}">
                <a16:creationId xmlns:a16="http://schemas.microsoft.com/office/drawing/2014/main" id="{80735499-4E90-4716-815E-8342EF64C4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84404" indent="-300823">
              <a:defRPr>
                <a:solidFill>
                  <a:schemeClr val="tx1"/>
                </a:solidFill>
                <a:latin typeface="Calibri" panose="020F0502020204030204" pitchFamily="34" charset="0"/>
                <a:cs typeface="Arial" panose="020B0604020202020204" pitchFamily="34" charset="0"/>
              </a:defRPr>
            </a:lvl2pPr>
            <a:lvl3pPr marL="1206527" indent="-240982">
              <a:defRPr>
                <a:solidFill>
                  <a:schemeClr val="tx1"/>
                </a:solidFill>
                <a:latin typeface="Calibri" panose="020F0502020204030204" pitchFamily="34" charset="0"/>
                <a:cs typeface="Arial" panose="020B0604020202020204" pitchFamily="34" charset="0"/>
              </a:defRPr>
            </a:lvl3pPr>
            <a:lvl4pPr marL="1690108" indent="-240982">
              <a:defRPr>
                <a:solidFill>
                  <a:schemeClr val="tx1"/>
                </a:solidFill>
                <a:latin typeface="Calibri" panose="020F0502020204030204" pitchFamily="34" charset="0"/>
                <a:cs typeface="Arial" panose="020B0604020202020204" pitchFamily="34" charset="0"/>
              </a:defRPr>
            </a:lvl4pPr>
            <a:lvl5pPr marL="2173688" indent="-240982">
              <a:defRPr>
                <a:solidFill>
                  <a:schemeClr val="tx1"/>
                </a:solidFill>
                <a:latin typeface="Calibri" panose="020F0502020204030204" pitchFamily="34" charset="0"/>
                <a:cs typeface="Arial" panose="020B0604020202020204" pitchFamily="34" charset="0"/>
              </a:defRPr>
            </a:lvl5pPr>
            <a:lvl6pPr marL="263947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0526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7106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03685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FD58BB8-D036-4112-A1B6-45BE65DCD1A6}" type="slidenum">
              <a:rPr lang="en-US" altLang="en-US" smtClean="0"/>
              <a:pPr/>
              <a:t>23</a:t>
            </a:fld>
            <a:endParaRPr lang="en-US" altLang="en-US"/>
          </a:p>
        </p:txBody>
      </p:sp>
    </p:spTree>
    <p:extLst>
      <p:ext uri="{BB962C8B-B14F-4D97-AF65-F5344CB8AC3E}">
        <p14:creationId xmlns:p14="http://schemas.microsoft.com/office/powerpoint/2010/main" val="2437501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24</a:t>
            </a:fld>
            <a:endParaRPr lang="es-CO"/>
          </a:p>
        </p:txBody>
      </p:sp>
    </p:spTree>
    <p:extLst>
      <p:ext uri="{BB962C8B-B14F-4D97-AF65-F5344CB8AC3E}">
        <p14:creationId xmlns:p14="http://schemas.microsoft.com/office/powerpoint/2010/main" val="3570044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F9663631-1D26-4AC8-8409-53C76426E41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4016E9AA-3DB5-43E4-A937-A263604F08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12644" name="Slide Number Placeholder 3">
            <a:extLst>
              <a:ext uri="{FF2B5EF4-FFF2-40B4-BE49-F238E27FC236}">
                <a16:creationId xmlns:a16="http://schemas.microsoft.com/office/drawing/2014/main" id="{410DA067-9DF1-45D6-A609-C670DAA6C43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84404" indent="-300823">
              <a:defRPr>
                <a:solidFill>
                  <a:schemeClr val="tx1"/>
                </a:solidFill>
                <a:latin typeface="Calibri" panose="020F0502020204030204" pitchFamily="34" charset="0"/>
                <a:cs typeface="Arial" panose="020B0604020202020204" pitchFamily="34" charset="0"/>
              </a:defRPr>
            </a:lvl2pPr>
            <a:lvl3pPr marL="1206527" indent="-240982">
              <a:defRPr>
                <a:solidFill>
                  <a:schemeClr val="tx1"/>
                </a:solidFill>
                <a:latin typeface="Calibri" panose="020F0502020204030204" pitchFamily="34" charset="0"/>
                <a:cs typeface="Arial" panose="020B0604020202020204" pitchFamily="34" charset="0"/>
              </a:defRPr>
            </a:lvl3pPr>
            <a:lvl4pPr marL="1690108" indent="-240982">
              <a:defRPr>
                <a:solidFill>
                  <a:schemeClr val="tx1"/>
                </a:solidFill>
                <a:latin typeface="Calibri" panose="020F0502020204030204" pitchFamily="34" charset="0"/>
                <a:cs typeface="Arial" panose="020B0604020202020204" pitchFamily="34" charset="0"/>
              </a:defRPr>
            </a:lvl4pPr>
            <a:lvl5pPr marL="2173688" indent="-240982">
              <a:defRPr>
                <a:solidFill>
                  <a:schemeClr val="tx1"/>
                </a:solidFill>
                <a:latin typeface="Calibri" panose="020F0502020204030204" pitchFamily="34" charset="0"/>
                <a:cs typeface="Arial" panose="020B0604020202020204" pitchFamily="34" charset="0"/>
              </a:defRPr>
            </a:lvl5pPr>
            <a:lvl6pPr marL="263947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0526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7106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03685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AB444AE-4E3F-4862-AA48-C1FE927C8777}" type="slidenum">
              <a:rPr lang="en-US" altLang="en-US" smtClean="0"/>
              <a:pPr/>
              <a:t>25</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F2457196-B21D-4702-B739-03BF23E2DD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C30C5325-C5DD-47E9-A55F-FEAC094E72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2000" b="0" i="0" dirty="0">
              <a:solidFill>
                <a:schemeClr val="bg1"/>
              </a:solidFill>
              <a:effectLst/>
            </a:endParaRPr>
          </a:p>
        </p:txBody>
      </p:sp>
      <p:sp>
        <p:nvSpPr>
          <p:cNvPr id="22532" name="Slide Number Placeholder 3">
            <a:extLst>
              <a:ext uri="{FF2B5EF4-FFF2-40B4-BE49-F238E27FC236}">
                <a16:creationId xmlns:a16="http://schemas.microsoft.com/office/drawing/2014/main" id="{4163A7D1-2D1E-4426-9F0D-A340C93F193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82638" indent="-300038">
              <a:defRPr>
                <a:solidFill>
                  <a:schemeClr val="tx1"/>
                </a:solidFill>
                <a:latin typeface="Calibri" panose="020F0502020204030204" pitchFamily="34" charset="0"/>
                <a:cs typeface="Arial" panose="020B0604020202020204" pitchFamily="34" charset="0"/>
              </a:defRPr>
            </a:lvl2pPr>
            <a:lvl3pPr marL="1206500" indent="-239713">
              <a:defRPr>
                <a:solidFill>
                  <a:schemeClr val="tx1"/>
                </a:solidFill>
                <a:latin typeface="Calibri" panose="020F0502020204030204" pitchFamily="34" charset="0"/>
                <a:cs typeface="Arial" panose="020B0604020202020204" pitchFamily="34" charset="0"/>
              </a:defRPr>
            </a:lvl3pPr>
            <a:lvl4pPr marL="1690688" indent="-239713">
              <a:defRPr>
                <a:solidFill>
                  <a:schemeClr val="tx1"/>
                </a:solidFill>
                <a:latin typeface="Calibri" panose="020F0502020204030204" pitchFamily="34" charset="0"/>
                <a:cs typeface="Arial" panose="020B0604020202020204" pitchFamily="34" charset="0"/>
              </a:defRPr>
            </a:lvl4pPr>
            <a:lvl5pPr marL="2173288" indent="-239713">
              <a:defRPr>
                <a:solidFill>
                  <a:schemeClr val="tx1"/>
                </a:solidFill>
                <a:latin typeface="Calibri" panose="020F0502020204030204" pitchFamily="34" charset="0"/>
                <a:cs typeface="Arial" panose="020B0604020202020204" pitchFamily="34" charset="0"/>
              </a:defRPr>
            </a:lvl5pPr>
            <a:lvl6pPr marL="2630488" indent="-2397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087688" indent="-2397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44888" indent="-2397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002088" indent="-239713"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B956807-EB21-44DE-B87D-DAF8A9B24817}" type="slidenum">
              <a:rPr lang="en-US" altLang="en-US" smtClean="0"/>
              <a:pPr/>
              <a:t>26</a:t>
            </a:fld>
            <a:endParaRPr lang="en-US" altLang="en-US"/>
          </a:p>
        </p:txBody>
      </p:sp>
    </p:spTree>
    <p:extLst>
      <p:ext uri="{BB962C8B-B14F-4D97-AF65-F5344CB8AC3E}">
        <p14:creationId xmlns:p14="http://schemas.microsoft.com/office/powerpoint/2010/main" val="3775030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8F09643F-1D46-4E34-AAD1-5A381FA467D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362253C9-C527-49B0-8391-F7FA423A6391}"/>
              </a:ext>
            </a:extLst>
          </p:cNvPr>
          <p:cNvSpPr>
            <a:spLocks noGrp="1" noChangeArrowheads="1"/>
          </p:cNvSpPr>
          <p:nvPr>
            <p:ph type="body" idx="1"/>
          </p:nvPr>
        </p:nvSpPr>
        <p:spPr bwMode="auto">
          <a:xfrm>
            <a:off x="731520" y="4620577"/>
            <a:ext cx="5852160" cy="47105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4692" name="Slide Number Placeholder 3">
            <a:extLst>
              <a:ext uri="{FF2B5EF4-FFF2-40B4-BE49-F238E27FC236}">
                <a16:creationId xmlns:a16="http://schemas.microsoft.com/office/drawing/2014/main" id="{9B710232-2C39-46E2-9208-8C320D9B686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99308" indent="-306539">
              <a:defRPr>
                <a:solidFill>
                  <a:schemeClr val="tx1"/>
                </a:solidFill>
                <a:latin typeface="Calibri" panose="020F0502020204030204" pitchFamily="34" charset="0"/>
                <a:cs typeface="Arial" panose="020B0604020202020204" pitchFamily="34" charset="0"/>
              </a:defRPr>
            </a:lvl2pPr>
            <a:lvl3pPr marL="1229452" indent="-245560">
              <a:defRPr>
                <a:solidFill>
                  <a:schemeClr val="tx1"/>
                </a:solidFill>
                <a:latin typeface="Calibri" panose="020F0502020204030204" pitchFamily="34" charset="0"/>
                <a:cs typeface="Arial" panose="020B0604020202020204" pitchFamily="34" charset="0"/>
              </a:defRPr>
            </a:lvl3pPr>
            <a:lvl4pPr marL="1722221" indent="-245560">
              <a:defRPr>
                <a:solidFill>
                  <a:schemeClr val="tx1"/>
                </a:solidFill>
                <a:latin typeface="Calibri" panose="020F0502020204030204" pitchFamily="34" charset="0"/>
                <a:cs typeface="Arial" panose="020B0604020202020204" pitchFamily="34" charset="0"/>
              </a:defRPr>
            </a:lvl4pPr>
            <a:lvl5pPr marL="2214988" indent="-245560">
              <a:defRPr>
                <a:solidFill>
                  <a:schemeClr val="tx1"/>
                </a:solidFill>
                <a:latin typeface="Calibri" panose="020F0502020204030204" pitchFamily="34" charset="0"/>
                <a:cs typeface="Arial" panose="020B0604020202020204" pitchFamily="34" charset="0"/>
              </a:defRPr>
            </a:lvl5pPr>
            <a:lvl6pPr marL="2689629"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64269"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38910"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13550"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CEA4AB3-A917-4247-843D-5434B27233B1}" type="slidenum">
              <a:rPr lang="en-US" altLang="en-US" smtClean="0"/>
              <a:pPr/>
              <a:t>27</a:t>
            </a:fld>
            <a:endParaRPr lang="en-US" altLang="en-US"/>
          </a:p>
        </p:txBody>
      </p:sp>
    </p:spTree>
    <p:extLst>
      <p:ext uri="{BB962C8B-B14F-4D97-AF65-F5344CB8AC3E}">
        <p14:creationId xmlns:p14="http://schemas.microsoft.com/office/powerpoint/2010/main" val="3261372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7E8C2080-6855-4622-B363-2689A4BCF1BC}" type="slidenum">
              <a:rPr lang="es-CO" smtClean="0"/>
              <a:t>28</a:t>
            </a:fld>
            <a:endParaRPr lang="es-CO"/>
          </a:p>
        </p:txBody>
      </p:sp>
    </p:spTree>
    <p:extLst>
      <p:ext uri="{BB962C8B-B14F-4D97-AF65-F5344CB8AC3E}">
        <p14:creationId xmlns:p14="http://schemas.microsoft.com/office/powerpoint/2010/main" val="995747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8C2080-6855-4622-B363-2689A4BCF1BC}" type="slidenum">
              <a:rPr lang="es-CO" smtClean="0"/>
              <a:t>29</a:t>
            </a:fld>
            <a:endParaRPr lang="es-CO"/>
          </a:p>
        </p:txBody>
      </p:sp>
    </p:spTree>
    <p:extLst>
      <p:ext uri="{BB962C8B-B14F-4D97-AF65-F5344CB8AC3E}">
        <p14:creationId xmlns:p14="http://schemas.microsoft.com/office/powerpoint/2010/main" val="2927266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3D5CE-E86E-7F7E-4AFE-7007F209F1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BF84F-49C0-A7A9-008A-88547FF629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2BDB57-FDDD-79CA-25AE-FF2366D7865E}"/>
              </a:ext>
            </a:extLst>
          </p:cNvPr>
          <p:cNvSpPr>
            <a:spLocks noGrp="1"/>
          </p:cNvSpPr>
          <p:nvPr>
            <p:ph type="body" idx="1"/>
          </p:nvPr>
        </p:nvSpPr>
        <p:spPr/>
        <p:txBody>
          <a:bodyPr/>
          <a:lstStyle/>
          <a:p>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BD88679-1D37-A798-C079-7D0AEA84D6CA}"/>
              </a:ext>
            </a:extLst>
          </p:cNvPr>
          <p:cNvSpPr>
            <a:spLocks noGrp="1"/>
          </p:cNvSpPr>
          <p:nvPr>
            <p:ph type="sldNum" sz="quarter" idx="5"/>
          </p:nvPr>
        </p:nvSpPr>
        <p:spPr/>
        <p:txBody>
          <a:bodyPr/>
          <a:lstStyle/>
          <a:p>
            <a:fld id="{7E8C2080-6855-4622-B363-2689A4BCF1BC}" type="slidenum">
              <a:rPr lang="es-CO" smtClean="0"/>
              <a:t>3</a:t>
            </a:fld>
            <a:endParaRPr lang="es-CO"/>
          </a:p>
        </p:txBody>
      </p:sp>
    </p:spTree>
    <p:extLst>
      <p:ext uri="{BB962C8B-B14F-4D97-AF65-F5344CB8AC3E}">
        <p14:creationId xmlns:p14="http://schemas.microsoft.com/office/powerpoint/2010/main" val="549892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4</a:t>
            </a:fld>
            <a:endParaRPr lang="es-CO"/>
          </a:p>
        </p:txBody>
      </p:sp>
    </p:spTree>
    <p:extLst>
      <p:ext uri="{BB962C8B-B14F-4D97-AF65-F5344CB8AC3E}">
        <p14:creationId xmlns:p14="http://schemas.microsoft.com/office/powerpoint/2010/main" val="2405400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a:p>
        </p:txBody>
      </p:sp>
      <p:sp>
        <p:nvSpPr>
          <p:cNvPr id="4" name="Slide Number Placeholder 3"/>
          <p:cNvSpPr>
            <a:spLocks noGrp="1"/>
          </p:cNvSpPr>
          <p:nvPr>
            <p:ph type="sldNum" sz="quarter" idx="5"/>
          </p:nvPr>
        </p:nvSpPr>
        <p:spPr/>
        <p:txBody>
          <a:bodyPr/>
          <a:lstStyle/>
          <a:p>
            <a:fld id="{7E8C2080-6855-4622-B363-2689A4BCF1BC}" type="slidenum">
              <a:rPr lang="es-CO" smtClean="0"/>
              <a:t>5</a:t>
            </a:fld>
            <a:endParaRPr lang="es-CO"/>
          </a:p>
        </p:txBody>
      </p:sp>
    </p:spTree>
    <p:extLst>
      <p:ext uri="{BB962C8B-B14F-4D97-AF65-F5344CB8AC3E}">
        <p14:creationId xmlns:p14="http://schemas.microsoft.com/office/powerpoint/2010/main" val="1854544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8C2080-6855-4622-B363-2689A4BCF1BC}" type="slidenum">
              <a:rPr lang="es-CO" smtClean="0"/>
              <a:t>6</a:t>
            </a:fld>
            <a:endParaRPr lang="es-CO"/>
          </a:p>
        </p:txBody>
      </p:sp>
    </p:spTree>
    <p:extLst>
      <p:ext uri="{BB962C8B-B14F-4D97-AF65-F5344CB8AC3E}">
        <p14:creationId xmlns:p14="http://schemas.microsoft.com/office/powerpoint/2010/main" val="313695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72A3939D-1D63-44E1-BC57-80152B5497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BB24239D-A7DD-4DBA-AF90-72DB5B553E3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200" b="0" kern="1200">
              <a:solidFill>
                <a:schemeClr val="tx1"/>
              </a:solidFill>
              <a:latin typeface="+mn-lt"/>
              <a:ea typeface="+mn-ea"/>
              <a:cs typeface="+mn-cs"/>
            </a:endParaRPr>
          </a:p>
        </p:txBody>
      </p:sp>
      <p:sp>
        <p:nvSpPr>
          <p:cNvPr id="45060" name="Slide Number Placeholder 3">
            <a:extLst>
              <a:ext uri="{FF2B5EF4-FFF2-40B4-BE49-F238E27FC236}">
                <a16:creationId xmlns:a16="http://schemas.microsoft.com/office/drawing/2014/main" id="{39145A08-F099-4BDF-B7D7-126A807562A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99308" indent="-306539">
              <a:defRPr>
                <a:solidFill>
                  <a:schemeClr val="tx1"/>
                </a:solidFill>
                <a:latin typeface="Calibri" panose="020F0502020204030204" pitchFamily="34" charset="0"/>
                <a:cs typeface="Arial" panose="020B0604020202020204" pitchFamily="34" charset="0"/>
              </a:defRPr>
            </a:lvl2pPr>
            <a:lvl3pPr marL="1229452" indent="-245560">
              <a:defRPr>
                <a:solidFill>
                  <a:schemeClr val="tx1"/>
                </a:solidFill>
                <a:latin typeface="Calibri" panose="020F0502020204030204" pitchFamily="34" charset="0"/>
                <a:cs typeface="Arial" panose="020B0604020202020204" pitchFamily="34" charset="0"/>
              </a:defRPr>
            </a:lvl3pPr>
            <a:lvl4pPr marL="1722221" indent="-245560">
              <a:defRPr>
                <a:solidFill>
                  <a:schemeClr val="tx1"/>
                </a:solidFill>
                <a:latin typeface="Calibri" panose="020F0502020204030204" pitchFamily="34" charset="0"/>
                <a:cs typeface="Arial" panose="020B0604020202020204" pitchFamily="34" charset="0"/>
              </a:defRPr>
            </a:lvl4pPr>
            <a:lvl5pPr marL="2214988" indent="-245560">
              <a:defRPr>
                <a:solidFill>
                  <a:schemeClr val="tx1"/>
                </a:solidFill>
                <a:latin typeface="Calibri" panose="020F0502020204030204" pitchFamily="34" charset="0"/>
                <a:cs typeface="Arial" panose="020B0604020202020204" pitchFamily="34" charset="0"/>
              </a:defRPr>
            </a:lvl5pPr>
            <a:lvl6pPr marL="2689629"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64269"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638910"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113550" indent="-24556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E45E68A-81A7-4FAD-A962-D9DC398E989C}" type="slidenum">
              <a:rPr lang="en-US" altLang="en-US" smtClean="0"/>
              <a:pPr/>
              <a:t>7</a:t>
            </a:fld>
            <a:endParaRPr lang="en-US" altLang="en-US"/>
          </a:p>
        </p:txBody>
      </p:sp>
    </p:spTree>
    <p:extLst>
      <p:ext uri="{BB962C8B-B14F-4D97-AF65-F5344CB8AC3E}">
        <p14:creationId xmlns:p14="http://schemas.microsoft.com/office/powerpoint/2010/main" val="3960087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42240" y="4620577"/>
            <a:ext cx="6908800" cy="3780473"/>
          </a:xfrm>
        </p:spPr>
        <p:txBody>
          <a:bodyPr/>
          <a:lstStyle/>
          <a:p>
            <a:endParaRPr lang="en-US" sz="1200" dirty="0"/>
          </a:p>
        </p:txBody>
      </p:sp>
      <p:sp>
        <p:nvSpPr>
          <p:cNvPr id="4" name="Slide Number Placeholder 3"/>
          <p:cNvSpPr>
            <a:spLocks noGrp="1"/>
          </p:cNvSpPr>
          <p:nvPr>
            <p:ph type="sldNum" sz="quarter" idx="5"/>
          </p:nvPr>
        </p:nvSpPr>
        <p:spPr/>
        <p:txBody>
          <a:bodyPr/>
          <a:lstStyle/>
          <a:p>
            <a:fld id="{7E8C2080-6855-4622-B363-2689A4BCF1BC}" type="slidenum">
              <a:rPr lang="es-CO" smtClean="0"/>
              <a:t>8</a:t>
            </a:fld>
            <a:endParaRPr lang="es-CO"/>
          </a:p>
        </p:txBody>
      </p:sp>
    </p:spTree>
    <p:extLst>
      <p:ext uri="{BB962C8B-B14F-4D97-AF65-F5344CB8AC3E}">
        <p14:creationId xmlns:p14="http://schemas.microsoft.com/office/powerpoint/2010/main" val="2929595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676F1AB4-C6AF-4532-95D0-A410FA0F7B1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82D6F275-A1A3-42C8-ACE4-E73D248CF7CD}"/>
              </a:ext>
            </a:extLst>
          </p:cNvPr>
          <p:cNvSpPr>
            <a:spLocks noGrp="1" noChangeArrowheads="1"/>
          </p:cNvSpPr>
          <p:nvPr>
            <p:ph type="body" idx="1"/>
          </p:nvPr>
        </p:nvSpPr>
        <p:spPr bwMode="auto">
          <a:xfrm>
            <a:off x="731520" y="4620577"/>
            <a:ext cx="5852160" cy="44988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3200"/>
          </a:p>
        </p:txBody>
      </p:sp>
      <p:sp>
        <p:nvSpPr>
          <p:cNvPr id="49156" name="Slide Number Placeholder 3">
            <a:extLst>
              <a:ext uri="{FF2B5EF4-FFF2-40B4-BE49-F238E27FC236}">
                <a16:creationId xmlns:a16="http://schemas.microsoft.com/office/drawing/2014/main" id="{8EC8F135-0F0A-4619-B052-649A4804C4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cs typeface="Arial" panose="020B0604020202020204" pitchFamily="34" charset="0"/>
              </a:defRPr>
            </a:lvl1pPr>
            <a:lvl2pPr marL="784404" indent="-300823">
              <a:defRPr>
                <a:solidFill>
                  <a:schemeClr val="tx1"/>
                </a:solidFill>
                <a:latin typeface="Calibri" panose="020F0502020204030204" pitchFamily="34" charset="0"/>
                <a:cs typeface="Arial" panose="020B0604020202020204" pitchFamily="34" charset="0"/>
              </a:defRPr>
            </a:lvl2pPr>
            <a:lvl3pPr marL="1206527" indent="-240982">
              <a:defRPr>
                <a:solidFill>
                  <a:schemeClr val="tx1"/>
                </a:solidFill>
                <a:latin typeface="Calibri" panose="020F0502020204030204" pitchFamily="34" charset="0"/>
                <a:cs typeface="Arial" panose="020B0604020202020204" pitchFamily="34" charset="0"/>
              </a:defRPr>
            </a:lvl3pPr>
            <a:lvl4pPr marL="1690108" indent="-240982">
              <a:defRPr>
                <a:solidFill>
                  <a:schemeClr val="tx1"/>
                </a:solidFill>
                <a:latin typeface="Calibri" panose="020F0502020204030204" pitchFamily="34" charset="0"/>
                <a:cs typeface="Arial" panose="020B0604020202020204" pitchFamily="34" charset="0"/>
              </a:defRPr>
            </a:lvl4pPr>
            <a:lvl5pPr marL="2173688" indent="-240982">
              <a:defRPr>
                <a:solidFill>
                  <a:schemeClr val="tx1"/>
                </a:solidFill>
                <a:latin typeface="Calibri" panose="020F0502020204030204" pitchFamily="34" charset="0"/>
                <a:cs typeface="Arial" panose="020B0604020202020204" pitchFamily="34" charset="0"/>
              </a:defRPr>
            </a:lvl5pPr>
            <a:lvl6pPr marL="263947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105269"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57106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036850" indent="-240982"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0CB143F-3AC9-4CDC-AA67-CC6AB1D66E83}" type="slidenum">
              <a:rPr lang="en-US" altLang="en-US" smtClean="0"/>
              <a:pPr/>
              <a:t>9</a:t>
            </a:fld>
            <a:endParaRPr lang="en-US" altLang="en-US"/>
          </a:p>
        </p:txBody>
      </p:sp>
    </p:spTree>
    <p:extLst>
      <p:ext uri="{BB962C8B-B14F-4D97-AF65-F5344CB8AC3E}">
        <p14:creationId xmlns:p14="http://schemas.microsoft.com/office/powerpoint/2010/main" val="41109927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48A4F241-46DE-4AE3-AAE4-DDB2A2171E85}"/>
              </a:ext>
            </a:extLst>
          </p:cNvPr>
          <p:cNvSpPr/>
          <p:nvPr userDrawn="1"/>
        </p:nvSpPr>
        <p:spPr>
          <a:xfrm>
            <a:off x="1" y="1038327"/>
            <a:ext cx="12192000" cy="4781346"/>
          </a:xfrm>
          <a:prstGeom prst="rect">
            <a:avLst/>
          </a:prstGeom>
          <a:solidFill>
            <a:srgbClr val="00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5" name="Straight Connector 7">
            <a:extLst>
              <a:ext uri="{FF2B5EF4-FFF2-40B4-BE49-F238E27FC236}">
                <a16:creationId xmlns:a16="http://schemas.microsoft.com/office/drawing/2014/main" id="{E58F5F8C-75AC-4CA4-962B-03DDDED6D183}"/>
              </a:ext>
            </a:extLst>
          </p:cNvPr>
          <p:cNvCxnSpPr>
            <a:cxnSpLocks/>
          </p:cNvCxnSpPr>
          <p:nvPr userDrawn="1"/>
        </p:nvCxnSpPr>
        <p:spPr>
          <a:xfrm>
            <a:off x="17418" y="5815192"/>
            <a:ext cx="11939451" cy="4481"/>
          </a:xfrm>
          <a:prstGeom prst="line">
            <a:avLst/>
          </a:prstGeom>
          <a:ln w="50800" cap="sq">
            <a:solidFill>
              <a:srgbClr val="00A199"/>
            </a:solidFill>
          </a:ln>
        </p:spPr>
        <p:style>
          <a:lnRef idx="1">
            <a:schemeClr val="accent1"/>
          </a:lnRef>
          <a:fillRef idx="0">
            <a:schemeClr val="accent1"/>
          </a:fillRef>
          <a:effectRef idx="0">
            <a:schemeClr val="accent1"/>
          </a:effectRef>
          <a:fontRef idx="minor">
            <a:schemeClr val="tx1"/>
          </a:fontRef>
        </p:style>
      </p:cxnSp>
      <p:sp>
        <p:nvSpPr>
          <p:cNvPr id="3" name="Marcador de fecha 2">
            <a:extLst>
              <a:ext uri="{FF2B5EF4-FFF2-40B4-BE49-F238E27FC236}">
                <a16:creationId xmlns:a16="http://schemas.microsoft.com/office/drawing/2014/main" id="{33E86687-363C-415B-BD0B-BEBFE89C16E7}"/>
              </a:ext>
            </a:extLst>
          </p:cNvPr>
          <p:cNvSpPr>
            <a:spLocks noGrp="1"/>
          </p:cNvSpPr>
          <p:nvPr>
            <p:ph type="dt" sz="half" idx="10"/>
          </p:nvPr>
        </p:nvSpPr>
        <p:spPr/>
        <p:txBody>
          <a:bodyPr/>
          <a:lstStyle/>
          <a:p>
            <a:fld id="{25BA2FD7-4CD2-4A0B-9748-C0C643106BBB}" type="datetimeFigureOut">
              <a:rPr lang="es-CO" smtClean="0"/>
              <a:t>3/06/2026</a:t>
            </a:fld>
            <a:endParaRPr lang="es-CO"/>
          </a:p>
        </p:txBody>
      </p:sp>
      <p:sp>
        <p:nvSpPr>
          <p:cNvPr id="4" name="Marcador de pie de página 3">
            <a:extLst>
              <a:ext uri="{FF2B5EF4-FFF2-40B4-BE49-F238E27FC236}">
                <a16:creationId xmlns:a16="http://schemas.microsoft.com/office/drawing/2014/main" id="{BF4AF4C0-BF8E-4BF4-A36F-DAFD66F0DDD5}"/>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C0A238E0-BB2D-4381-AAA0-F596BE86C6D1}"/>
              </a:ext>
            </a:extLst>
          </p:cNvPr>
          <p:cNvSpPr>
            <a:spLocks noGrp="1"/>
          </p:cNvSpPr>
          <p:nvPr>
            <p:ph type="sldNum" sz="quarter" idx="12"/>
          </p:nvPr>
        </p:nvSpPr>
        <p:spPr/>
        <p:txBody>
          <a:bodyPr/>
          <a:lstStyle/>
          <a:p>
            <a:fld id="{2E744DAB-5443-46F2-BC4F-841859906EFF}" type="slidenum">
              <a:rPr lang="es-CO" smtClean="0"/>
              <a:t>‹#›</a:t>
            </a:fld>
            <a:endParaRPr lang="es-CO"/>
          </a:p>
        </p:txBody>
      </p:sp>
      <p:sp>
        <p:nvSpPr>
          <p:cNvPr id="7" name="Flecha: pentágono 6">
            <a:extLst>
              <a:ext uri="{FF2B5EF4-FFF2-40B4-BE49-F238E27FC236}">
                <a16:creationId xmlns:a16="http://schemas.microsoft.com/office/drawing/2014/main" id="{6D645EB8-BB65-4527-B44F-893061BB8DF0}"/>
              </a:ext>
            </a:extLst>
          </p:cNvPr>
          <p:cNvSpPr/>
          <p:nvPr userDrawn="1"/>
        </p:nvSpPr>
        <p:spPr>
          <a:xfrm>
            <a:off x="0" y="409303"/>
            <a:ext cx="6679474" cy="1267401"/>
          </a:xfrm>
          <a:prstGeom prst="homePlate">
            <a:avLst>
              <a:gd name="adj" fmla="val 19767"/>
            </a:avLst>
          </a:prstGeom>
          <a:solidFill>
            <a:srgbClr val="006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Picture 2" descr="V:\Images\Seals\CA-StateBar_Logo_Horizontal_White_LargeSeal_.png">
            <a:extLst>
              <a:ext uri="{FF2B5EF4-FFF2-40B4-BE49-F238E27FC236}">
                <a16:creationId xmlns:a16="http://schemas.microsoft.com/office/drawing/2014/main" id="{680D72E5-2B31-451E-8060-A691DAA86A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798" y="569454"/>
            <a:ext cx="5767786" cy="91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lecha: pentágono 8">
            <a:extLst>
              <a:ext uri="{FF2B5EF4-FFF2-40B4-BE49-F238E27FC236}">
                <a16:creationId xmlns:a16="http://schemas.microsoft.com/office/drawing/2014/main" id="{07182720-B96C-4D68-9534-D74AE7C4A478}"/>
              </a:ext>
            </a:extLst>
          </p:cNvPr>
          <p:cNvSpPr/>
          <p:nvPr userDrawn="1"/>
        </p:nvSpPr>
        <p:spPr>
          <a:xfrm rot="10800000" flipV="1">
            <a:off x="7193279" y="5547120"/>
            <a:ext cx="4998718" cy="536143"/>
          </a:xfrm>
          <a:prstGeom prst="homePlate">
            <a:avLst>
              <a:gd name="adj" fmla="val 19767"/>
            </a:avLst>
          </a:prstGeom>
          <a:solidFill>
            <a:srgbClr val="00A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Título 13">
            <a:extLst>
              <a:ext uri="{FF2B5EF4-FFF2-40B4-BE49-F238E27FC236}">
                <a16:creationId xmlns:a16="http://schemas.microsoft.com/office/drawing/2014/main" id="{35C790A0-FE67-4047-B8DF-76CC5EB2D256}"/>
              </a:ext>
            </a:extLst>
          </p:cNvPr>
          <p:cNvSpPr>
            <a:spLocks noGrp="1"/>
          </p:cNvSpPr>
          <p:nvPr>
            <p:ph type="title"/>
          </p:nvPr>
        </p:nvSpPr>
        <p:spPr>
          <a:xfrm>
            <a:off x="484517" y="1967160"/>
            <a:ext cx="10515600" cy="1325563"/>
          </a:xfrm>
        </p:spPr>
        <p:txBody>
          <a:bodyPr>
            <a:noAutofit/>
          </a:bodyPr>
          <a:lstStyle>
            <a:lvl1pPr>
              <a:defRPr sz="5400" b="1">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16" name="Marcador de texto 12">
            <a:extLst>
              <a:ext uri="{FF2B5EF4-FFF2-40B4-BE49-F238E27FC236}">
                <a16:creationId xmlns:a16="http://schemas.microsoft.com/office/drawing/2014/main" id="{2F4F7F92-2B26-4402-8AD1-D042E1664F16}"/>
              </a:ext>
            </a:extLst>
          </p:cNvPr>
          <p:cNvSpPr>
            <a:spLocks noGrp="1"/>
          </p:cNvSpPr>
          <p:nvPr>
            <p:ph type="body" sz="quarter" idx="13" hasCustomPrompt="1"/>
          </p:nvPr>
        </p:nvSpPr>
        <p:spPr>
          <a:xfrm>
            <a:off x="7355044" y="5646052"/>
            <a:ext cx="4675187" cy="355532"/>
          </a:xfrm>
        </p:spPr>
        <p:txBody>
          <a:bodyPr>
            <a:normAutofit/>
          </a:bodyPr>
          <a:lstStyle>
            <a:lvl1pPr marL="0" indent="0">
              <a:buFontTx/>
              <a:buNone/>
              <a:defRPr sz="1700">
                <a:solidFill>
                  <a:schemeClr val="bg1"/>
                </a:solidFill>
              </a:defRPr>
            </a:lvl1pPr>
          </a:lstStyle>
          <a:p>
            <a:pPr lvl="0"/>
            <a:r>
              <a:rPr lang="en-US" noProof="0"/>
              <a:t>Program, Date</a:t>
            </a:r>
          </a:p>
        </p:txBody>
      </p:sp>
    </p:spTree>
    <p:extLst>
      <p:ext uri="{BB962C8B-B14F-4D97-AF65-F5344CB8AC3E}">
        <p14:creationId xmlns:p14="http://schemas.microsoft.com/office/powerpoint/2010/main" val="1324450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Text_1">
    <p:spTree>
      <p:nvGrpSpPr>
        <p:cNvPr id="1" name=""/>
        <p:cNvGrpSpPr/>
        <p:nvPr/>
      </p:nvGrpSpPr>
      <p:grpSpPr>
        <a:xfrm>
          <a:off x="0" y="0"/>
          <a:ext cx="0" cy="0"/>
          <a:chOff x="0" y="0"/>
          <a:chExt cx="0" cy="0"/>
        </a:xfrm>
      </p:grpSpPr>
      <p:pic>
        <p:nvPicPr>
          <p:cNvPr id="19" name="Imagen 18" descr="Imagen que contiene interior, báscula, tabla, pequeño&#10;&#10;Descripción generada automáticamente">
            <a:extLst>
              <a:ext uri="{FF2B5EF4-FFF2-40B4-BE49-F238E27FC236}">
                <a16:creationId xmlns:a16="http://schemas.microsoft.com/office/drawing/2014/main" id="{9E5BCE2D-0C00-4172-8CE5-14AE9417D55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854" t="474" r="17734"/>
          <a:stretch/>
        </p:blipFill>
        <p:spPr>
          <a:xfrm>
            <a:off x="-130628" y="0"/>
            <a:ext cx="4815840" cy="6855955"/>
          </a:xfrm>
          <a:prstGeom prst="rect">
            <a:avLst/>
          </a:prstGeom>
        </p:spPr>
      </p:pic>
      <p:sp>
        <p:nvSpPr>
          <p:cNvPr id="20" name="Rectángulo 19">
            <a:extLst>
              <a:ext uri="{FF2B5EF4-FFF2-40B4-BE49-F238E27FC236}">
                <a16:creationId xmlns:a16="http://schemas.microsoft.com/office/drawing/2014/main" id="{FA6129D9-80AA-4EE1-954A-A13D6EB85AA0}"/>
              </a:ext>
            </a:extLst>
          </p:cNvPr>
          <p:cNvSpPr/>
          <p:nvPr userDrawn="1"/>
        </p:nvSpPr>
        <p:spPr>
          <a:xfrm>
            <a:off x="-130628" y="0"/>
            <a:ext cx="4815840" cy="6855956"/>
          </a:xfrm>
          <a:prstGeom prst="rect">
            <a:avLst/>
          </a:prstGeom>
          <a:solidFill>
            <a:srgbClr val="08485E">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5" name="Título 1">
            <a:extLst>
              <a:ext uri="{FF2B5EF4-FFF2-40B4-BE49-F238E27FC236}">
                <a16:creationId xmlns:a16="http://schemas.microsoft.com/office/drawing/2014/main" id="{89E1DA40-B077-4107-81C2-7F821AA49474}"/>
              </a:ext>
            </a:extLst>
          </p:cNvPr>
          <p:cNvSpPr>
            <a:spLocks noGrp="1"/>
          </p:cNvSpPr>
          <p:nvPr userDrawn="1">
            <p:ph type="title"/>
          </p:nvPr>
        </p:nvSpPr>
        <p:spPr>
          <a:xfrm>
            <a:off x="548137" y="1992217"/>
            <a:ext cx="3238859" cy="2070824"/>
          </a:xfrm>
        </p:spPr>
        <p:txBody>
          <a:bodyPr>
            <a:noAutofit/>
          </a:bodyPr>
          <a:lstStyle>
            <a:lvl1pPr>
              <a:defRPr sz="40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21" name="Marcador de texto 12">
            <a:extLst>
              <a:ext uri="{FF2B5EF4-FFF2-40B4-BE49-F238E27FC236}">
                <a16:creationId xmlns:a16="http://schemas.microsoft.com/office/drawing/2014/main" id="{07F16B44-46FE-4CBC-834A-83C32ED075E7}"/>
              </a:ext>
            </a:extLst>
          </p:cNvPr>
          <p:cNvSpPr>
            <a:spLocks noGrp="1"/>
          </p:cNvSpPr>
          <p:nvPr>
            <p:ph type="body" sz="quarter" idx="13"/>
          </p:nvPr>
        </p:nvSpPr>
        <p:spPr>
          <a:xfrm>
            <a:off x="5363977" y="1047029"/>
            <a:ext cx="4877878" cy="4223710"/>
          </a:xfrm>
        </p:spPr>
        <p:txBody>
          <a:bodyPr>
            <a:normAutofit/>
          </a:bodyPr>
          <a:lstStyle>
            <a:lvl1pPr marL="228600" indent="-228600">
              <a:buClr>
                <a:srgbClr val="00A199"/>
              </a:buClr>
              <a:buFont typeface="Arial" panose="020B0604020202020204" pitchFamily="34" charset="0"/>
              <a:buChar char="•"/>
              <a:defRPr sz="2200">
                <a:solidFill>
                  <a:srgbClr val="404040"/>
                </a:solidFill>
              </a:defRPr>
            </a:lvl1pPr>
            <a:lvl2pPr marL="685800" indent="-228600">
              <a:buClr>
                <a:srgbClr val="00A199"/>
              </a:buClr>
              <a:buFont typeface="Arial" panose="020B0604020202020204" pitchFamily="34" charset="0"/>
              <a:buChar char="•"/>
              <a:defRPr sz="2200">
                <a:solidFill>
                  <a:srgbClr val="404040"/>
                </a:solidFill>
              </a:defRPr>
            </a:lvl2pPr>
            <a:lvl3pPr marL="1143000" indent="-228600">
              <a:buClr>
                <a:srgbClr val="00A199"/>
              </a:buClr>
              <a:buFont typeface="Arial" panose="020B0604020202020204" pitchFamily="34" charset="0"/>
              <a:buChar char="•"/>
              <a:defRPr sz="2200">
                <a:solidFill>
                  <a:srgbClr val="404040"/>
                </a:solidFill>
              </a:defRPr>
            </a:lvl3pPr>
            <a:lvl4pPr marL="1600200" indent="-228600">
              <a:buClr>
                <a:srgbClr val="00A199"/>
              </a:buClr>
              <a:buFont typeface="Arial" panose="020B0604020202020204" pitchFamily="34" charset="0"/>
              <a:buChar char="•"/>
              <a:defRPr sz="2200">
                <a:solidFill>
                  <a:srgbClr val="404040"/>
                </a:solidFill>
              </a:defRPr>
            </a:lvl4pPr>
            <a:lvl5pPr marL="2057400" indent="-228600">
              <a:buClr>
                <a:srgbClr val="00A199"/>
              </a:buClr>
              <a:buFont typeface="Arial" panose="020B0604020202020204" pitchFamily="34" charset="0"/>
              <a:buChar char="•"/>
              <a:defRPr sz="2200">
                <a:solidFill>
                  <a:srgbClr val="404040"/>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Tree>
    <p:extLst>
      <p:ext uri="{BB962C8B-B14F-4D97-AF65-F5344CB8AC3E}">
        <p14:creationId xmlns:p14="http://schemas.microsoft.com/office/powerpoint/2010/main" val="282658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Text_2">
    <p:spTree>
      <p:nvGrpSpPr>
        <p:cNvPr id="1" name=""/>
        <p:cNvGrpSpPr/>
        <p:nvPr/>
      </p:nvGrpSpPr>
      <p:grpSpPr>
        <a:xfrm>
          <a:off x="0" y="0"/>
          <a:ext cx="0" cy="0"/>
          <a:chOff x="0" y="0"/>
          <a:chExt cx="0" cy="0"/>
        </a:xfrm>
      </p:grpSpPr>
      <p:pic>
        <p:nvPicPr>
          <p:cNvPr id="19" name="Imagen 18" descr="Imagen que contiene alimentos, comida, tabla, pastel&#10;&#10;Descripción generada automáticamente">
            <a:extLst>
              <a:ext uri="{FF2B5EF4-FFF2-40B4-BE49-F238E27FC236}">
                <a16:creationId xmlns:a16="http://schemas.microsoft.com/office/drawing/2014/main" id="{B74C30F7-52B7-4249-8AA6-E16AA4CB8C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0855" b="28942"/>
          <a:stretch/>
        </p:blipFill>
        <p:spPr>
          <a:xfrm>
            <a:off x="0" y="0"/>
            <a:ext cx="12192000" cy="3267651"/>
          </a:xfrm>
          <a:prstGeom prst="rect">
            <a:avLst/>
          </a:prstGeom>
        </p:spPr>
      </p:pic>
      <p:sp>
        <p:nvSpPr>
          <p:cNvPr id="20" name="Rectángulo 19">
            <a:extLst>
              <a:ext uri="{FF2B5EF4-FFF2-40B4-BE49-F238E27FC236}">
                <a16:creationId xmlns:a16="http://schemas.microsoft.com/office/drawing/2014/main" id="{35716B4F-B48F-41E5-9747-C335F59768E4}"/>
              </a:ext>
            </a:extLst>
          </p:cNvPr>
          <p:cNvSpPr/>
          <p:nvPr userDrawn="1"/>
        </p:nvSpPr>
        <p:spPr>
          <a:xfrm>
            <a:off x="0" y="0"/>
            <a:ext cx="12192000" cy="3267651"/>
          </a:xfrm>
          <a:prstGeom prst="rect">
            <a:avLst/>
          </a:prstGeom>
          <a:solidFill>
            <a:srgbClr val="00465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Pentagon 5">
            <a:extLst>
              <a:ext uri="{FF2B5EF4-FFF2-40B4-BE49-F238E27FC236}">
                <a16:creationId xmlns:a16="http://schemas.microsoft.com/office/drawing/2014/main" id="{C5781969-BBB4-4377-B2D3-8659AD2F5248}"/>
              </a:ext>
            </a:extLst>
          </p:cNvPr>
          <p:cNvSpPr/>
          <p:nvPr userDrawn="1"/>
        </p:nvSpPr>
        <p:spPr>
          <a:xfrm>
            <a:off x="0" y="2898128"/>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5" name="Título 1">
            <a:extLst>
              <a:ext uri="{FF2B5EF4-FFF2-40B4-BE49-F238E27FC236}">
                <a16:creationId xmlns:a16="http://schemas.microsoft.com/office/drawing/2014/main" id="{89E1DA40-B077-4107-81C2-7F821AA49474}"/>
              </a:ext>
            </a:extLst>
          </p:cNvPr>
          <p:cNvSpPr>
            <a:spLocks noGrp="1"/>
          </p:cNvSpPr>
          <p:nvPr userDrawn="1">
            <p:ph type="title"/>
          </p:nvPr>
        </p:nvSpPr>
        <p:spPr>
          <a:xfrm>
            <a:off x="323850" y="3032839"/>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357169" y="3902372"/>
            <a:ext cx="11461020" cy="1985810"/>
          </a:xfrm>
        </p:spPr>
        <p:txBody>
          <a:bodyPr>
            <a:normAutofit/>
          </a:bodyPr>
          <a:lstStyle>
            <a:lvl1pPr marL="228600" indent="-228600">
              <a:buClr>
                <a:srgbClr val="00A199"/>
              </a:buClr>
              <a:buFont typeface="Arial" panose="020B0604020202020204" pitchFamily="34" charset="0"/>
              <a:buChar char="•"/>
              <a:defRPr sz="2200">
                <a:solidFill>
                  <a:srgbClr val="404040"/>
                </a:solidFill>
              </a:defRPr>
            </a:lvl1pPr>
            <a:lvl2pPr marL="685800" indent="-228600">
              <a:buClr>
                <a:srgbClr val="00A199"/>
              </a:buClr>
              <a:buFont typeface="Arial" panose="020B0604020202020204" pitchFamily="34" charset="0"/>
              <a:buChar char="•"/>
              <a:defRPr sz="2200">
                <a:solidFill>
                  <a:srgbClr val="404040"/>
                </a:solidFill>
              </a:defRPr>
            </a:lvl2pPr>
            <a:lvl3pPr marL="1143000" indent="-228600">
              <a:buClr>
                <a:srgbClr val="00A199"/>
              </a:buClr>
              <a:buFont typeface="Arial" panose="020B0604020202020204" pitchFamily="34" charset="0"/>
              <a:buChar char="•"/>
              <a:defRPr sz="2200">
                <a:solidFill>
                  <a:srgbClr val="404040"/>
                </a:solidFill>
              </a:defRPr>
            </a:lvl3pPr>
            <a:lvl4pPr marL="1600200" indent="-228600">
              <a:buClr>
                <a:srgbClr val="00A199"/>
              </a:buClr>
              <a:buFont typeface="Arial" panose="020B0604020202020204" pitchFamily="34" charset="0"/>
              <a:buChar char="•"/>
              <a:defRPr sz="2200">
                <a:solidFill>
                  <a:srgbClr val="404040"/>
                </a:solidFill>
              </a:defRPr>
            </a:lvl4pPr>
            <a:lvl5pPr marL="2057400" indent="-228600">
              <a:buClr>
                <a:srgbClr val="00A199"/>
              </a:buClr>
              <a:buFont typeface="Arial" panose="020B0604020202020204" pitchFamily="34" charset="0"/>
              <a:buChar char="•"/>
              <a:defRPr sz="2200">
                <a:solidFill>
                  <a:srgbClr val="404040"/>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Tree>
    <p:extLst>
      <p:ext uri="{BB962C8B-B14F-4D97-AF65-F5344CB8AC3E}">
        <p14:creationId xmlns:p14="http://schemas.microsoft.com/office/powerpoint/2010/main" val="910941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Text_3">
    <p:spTree>
      <p:nvGrpSpPr>
        <p:cNvPr id="1" name=""/>
        <p:cNvGrpSpPr/>
        <p:nvPr/>
      </p:nvGrpSpPr>
      <p:grpSpPr>
        <a:xfrm>
          <a:off x="0" y="0"/>
          <a:ext cx="0" cy="0"/>
          <a:chOff x="0" y="0"/>
          <a:chExt cx="0" cy="0"/>
        </a:xfrm>
      </p:grpSpPr>
      <p:pic>
        <p:nvPicPr>
          <p:cNvPr id="8" name="Imagen 7" descr="Imagen que contiene persona, hombre, tabla, mujer&#10;&#10;Descripción generada automáticamente">
            <a:extLst>
              <a:ext uri="{FF2B5EF4-FFF2-40B4-BE49-F238E27FC236}">
                <a16:creationId xmlns:a16="http://schemas.microsoft.com/office/drawing/2014/main" id="{B7FA7157-3D08-4572-A1A3-F408965EDF7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796" r="20620"/>
          <a:stretch/>
        </p:blipFill>
        <p:spPr>
          <a:xfrm>
            <a:off x="7511845" y="0"/>
            <a:ext cx="4680155" cy="6849290"/>
          </a:xfrm>
          <a:prstGeom prst="rect">
            <a:avLst/>
          </a:prstGeom>
        </p:spPr>
      </p:pic>
      <p:sp>
        <p:nvSpPr>
          <p:cNvPr id="9" name="Rectángulo 8">
            <a:extLst>
              <a:ext uri="{FF2B5EF4-FFF2-40B4-BE49-F238E27FC236}">
                <a16:creationId xmlns:a16="http://schemas.microsoft.com/office/drawing/2014/main" id="{06FFE248-62F2-463B-9223-50139EF6E17F}"/>
              </a:ext>
            </a:extLst>
          </p:cNvPr>
          <p:cNvSpPr/>
          <p:nvPr userDrawn="1"/>
        </p:nvSpPr>
        <p:spPr>
          <a:xfrm>
            <a:off x="7511844" y="0"/>
            <a:ext cx="4680155" cy="6858000"/>
          </a:xfrm>
          <a:prstGeom prst="rect">
            <a:avLst/>
          </a:prstGeom>
          <a:solidFill>
            <a:srgbClr val="00A1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477939" y="1099481"/>
            <a:ext cx="6535336" cy="5197802"/>
          </a:xfrm>
        </p:spPr>
        <p:txBody>
          <a:bodyPr>
            <a:normAutofit/>
          </a:bodyPr>
          <a:lstStyle>
            <a:lvl1pPr marL="0" indent="0">
              <a:buClr>
                <a:srgbClr val="00A199"/>
              </a:buClr>
              <a:buFontTx/>
              <a:buNone/>
              <a:defRPr sz="2200">
                <a:solidFill>
                  <a:srgbClr val="404040"/>
                </a:solidFill>
              </a:defRPr>
            </a:lvl1pPr>
            <a:lvl2pPr marL="457200" indent="0">
              <a:buClr>
                <a:srgbClr val="00A199"/>
              </a:buClr>
              <a:buFontTx/>
              <a:buNone/>
              <a:defRPr sz="2200">
                <a:solidFill>
                  <a:srgbClr val="404040"/>
                </a:solidFill>
              </a:defRPr>
            </a:lvl2pPr>
            <a:lvl3pPr marL="914400" indent="0">
              <a:buClr>
                <a:srgbClr val="00A199"/>
              </a:buClr>
              <a:buFontTx/>
              <a:buNone/>
              <a:defRPr sz="2200">
                <a:solidFill>
                  <a:srgbClr val="404040"/>
                </a:solidFill>
              </a:defRPr>
            </a:lvl3pPr>
            <a:lvl4pPr marL="1371600" indent="0">
              <a:buClr>
                <a:srgbClr val="00A199"/>
              </a:buClr>
              <a:buFontTx/>
              <a:buNone/>
              <a:defRPr sz="2200">
                <a:solidFill>
                  <a:srgbClr val="404040"/>
                </a:solidFill>
              </a:defRPr>
            </a:lvl4pPr>
            <a:lvl5pPr marL="1828800" indent="0">
              <a:buClr>
                <a:srgbClr val="00A199"/>
              </a:buClr>
              <a:buFontTx/>
              <a:buNone/>
              <a:defRPr sz="2200">
                <a:solidFill>
                  <a:srgbClr val="404040"/>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1" name="Pentagon 5">
            <a:extLst>
              <a:ext uri="{FF2B5EF4-FFF2-40B4-BE49-F238E27FC236}">
                <a16:creationId xmlns:a16="http://schemas.microsoft.com/office/drawing/2014/main" id="{47CF7D49-DF44-42C5-9A83-0C218E912B45}"/>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ítulo 1">
            <a:extLst>
              <a:ext uri="{FF2B5EF4-FFF2-40B4-BE49-F238E27FC236}">
                <a16:creationId xmlns:a16="http://schemas.microsoft.com/office/drawing/2014/main" id="{8AC151C4-87E5-4104-90E5-2C748577E869}"/>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2726608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3" name="Marcador de tabla 2">
            <a:extLst>
              <a:ext uri="{FF2B5EF4-FFF2-40B4-BE49-F238E27FC236}">
                <a16:creationId xmlns:a16="http://schemas.microsoft.com/office/drawing/2014/main" id="{2069A62F-E17A-436F-B97D-0B3BE0A15214}"/>
              </a:ext>
            </a:extLst>
          </p:cNvPr>
          <p:cNvSpPr>
            <a:spLocks noGrp="1"/>
          </p:cNvSpPr>
          <p:nvPr>
            <p:ph type="tbl" sz="quarter" idx="10"/>
          </p:nvPr>
        </p:nvSpPr>
        <p:spPr>
          <a:xfrm>
            <a:off x="483319" y="1319872"/>
            <a:ext cx="10938055" cy="4425320"/>
          </a:xfrm>
        </p:spPr>
        <p:txBody>
          <a:bodyPr/>
          <a:lstStyle/>
          <a:p>
            <a:endParaRPr lang="en-US" noProof="0"/>
          </a:p>
        </p:txBody>
      </p:sp>
      <p:sp>
        <p:nvSpPr>
          <p:cNvPr id="8" name="Título 1">
            <a:extLst>
              <a:ext uri="{FF2B5EF4-FFF2-40B4-BE49-F238E27FC236}">
                <a16:creationId xmlns:a16="http://schemas.microsoft.com/office/drawing/2014/main" id="{9D860338-C99C-411F-A5B8-0B7DF1B9FA51}"/>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1056713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aphic">
    <p:spTree>
      <p:nvGrpSpPr>
        <p:cNvPr id="1" name=""/>
        <p:cNvGrpSpPr/>
        <p:nvPr/>
      </p:nvGrpSpPr>
      <p:grpSpPr>
        <a:xfrm>
          <a:off x="0" y="0"/>
          <a:ext cx="0" cy="0"/>
          <a:chOff x="0" y="0"/>
          <a:chExt cx="0" cy="0"/>
        </a:xfrm>
      </p:grpSpPr>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6" name="Pentagon 5">
            <a:extLst>
              <a:ext uri="{FF2B5EF4-FFF2-40B4-BE49-F238E27FC236}">
                <a16:creationId xmlns:a16="http://schemas.microsoft.com/office/drawing/2014/main" id="{2CA23D65-4AF3-45B0-9D5F-BE684E4D40F2}"/>
              </a:ext>
            </a:extLst>
          </p:cNvPr>
          <p:cNvSpPr/>
          <p:nvPr userDrawn="1"/>
        </p:nvSpPr>
        <p:spPr>
          <a:xfrm>
            <a:off x="0" y="2123564"/>
            <a:ext cx="3870325" cy="2183312"/>
          </a:xfrm>
          <a:prstGeom prst="homePlate">
            <a:avLst>
              <a:gd name="adj" fmla="val 16509"/>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ítulo 1">
            <a:extLst>
              <a:ext uri="{FF2B5EF4-FFF2-40B4-BE49-F238E27FC236}">
                <a16:creationId xmlns:a16="http://schemas.microsoft.com/office/drawing/2014/main" id="{89E1DA40-B077-4107-81C2-7F821AA49474}"/>
              </a:ext>
            </a:extLst>
          </p:cNvPr>
          <p:cNvSpPr>
            <a:spLocks noGrp="1"/>
          </p:cNvSpPr>
          <p:nvPr>
            <p:ph type="title"/>
          </p:nvPr>
        </p:nvSpPr>
        <p:spPr>
          <a:xfrm>
            <a:off x="461872" y="2475296"/>
            <a:ext cx="2721275" cy="1484228"/>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3" name="Marcador de gráfico 2">
            <a:extLst>
              <a:ext uri="{FF2B5EF4-FFF2-40B4-BE49-F238E27FC236}">
                <a16:creationId xmlns:a16="http://schemas.microsoft.com/office/drawing/2014/main" id="{DA3A68E9-6FDF-4266-A584-8E2053EE80AF}"/>
              </a:ext>
            </a:extLst>
          </p:cNvPr>
          <p:cNvSpPr>
            <a:spLocks noGrp="1"/>
          </p:cNvSpPr>
          <p:nvPr>
            <p:ph type="chart" sz="quarter" idx="10"/>
          </p:nvPr>
        </p:nvSpPr>
        <p:spPr>
          <a:xfrm>
            <a:off x="4046538" y="733425"/>
            <a:ext cx="7683500" cy="5202238"/>
          </a:xfrm>
        </p:spPr>
        <p:txBody>
          <a:bodyPr/>
          <a:lstStyle/>
          <a:p>
            <a:endParaRPr lang="en-US" noProof="0"/>
          </a:p>
        </p:txBody>
      </p:sp>
    </p:spTree>
    <p:extLst>
      <p:ext uri="{BB962C8B-B14F-4D97-AF65-F5344CB8AC3E}">
        <p14:creationId xmlns:p14="http://schemas.microsoft.com/office/powerpoint/2010/main" val="697076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ackgroundImage_1">
    <p:spTree>
      <p:nvGrpSpPr>
        <p:cNvPr id="1" name=""/>
        <p:cNvGrpSpPr/>
        <p:nvPr/>
      </p:nvGrpSpPr>
      <p:grpSpPr>
        <a:xfrm>
          <a:off x="0" y="0"/>
          <a:ext cx="0" cy="0"/>
          <a:chOff x="0" y="0"/>
          <a:chExt cx="0" cy="0"/>
        </a:xfrm>
      </p:grpSpPr>
      <p:pic>
        <p:nvPicPr>
          <p:cNvPr id="6" name="Imagen 5" descr="Imagen que contiene ventana, tabla, alimentos, borroso&#10;&#10;Descripción generada automáticamente">
            <a:extLst>
              <a:ext uri="{FF2B5EF4-FFF2-40B4-BE49-F238E27FC236}">
                <a16:creationId xmlns:a16="http://schemas.microsoft.com/office/drawing/2014/main" id="{F0FB5473-FD04-4693-A4D7-3F6D3C30A2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8"/>
          <a:stretch/>
        </p:blipFill>
        <p:spPr>
          <a:xfrm>
            <a:off x="2009" y="0"/>
            <a:ext cx="12189991" cy="6850063"/>
          </a:xfrm>
          <a:prstGeom prst="rect">
            <a:avLst/>
          </a:prstGeom>
        </p:spPr>
      </p:pic>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3" name="Título 1">
            <a:extLst>
              <a:ext uri="{FF2B5EF4-FFF2-40B4-BE49-F238E27FC236}">
                <a16:creationId xmlns:a16="http://schemas.microsoft.com/office/drawing/2014/main" id="{219B03DC-BCAC-4777-8245-0686E29FA00F}"/>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3" name="Marcador de texto 2">
            <a:extLst>
              <a:ext uri="{FF2B5EF4-FFF2-40B4-BE49-F238E27FC236}">
                <a16:creationId xmlns:a16="http://schemas.microsoft.com/office/drawing/2014/main" id="{49EEDED0-1AE8-447D-AEAB-7520D1393703}"/>
              </a:ext>
            </a:extLst>
          </p:cNvPr>
          <p:cNvSpPr>
            <a:spLocks noGrp="1"/>
          </p:cNvSpPr>
          <p:nvPr>
            <p:ph type="body" sz="quarter" idx="10"/>
          </p:nvPr>
        </p:nvSpPr>
        <p:spPr>
          <a:xfrm>
            <a:off x="401488" y="1492250"/>
            <a:ext cx="11236325" cy="4184650"/>
          </a:xfrm>
        </p:spPr>
        <p:txBody>
          <a:bodyPr>
            <a:normAutofit/>
          </a:bodyPr>
          <a:lstStyle>
            <a:lvl1pPr marL="0" indent="0">
              <a:buNone/>
              <a:defRPr sz="2200">
                <a:solidFill>
                  <a:srgbClr val="404040"/>
                </a:solidFill>
              </a:defRPr>
            </a:lvl1pPr>
          </a:lstStyle>
          <a:p>
            <a:pPr lvl="0"/>
            <a:r>
              <a:rPr lang="en-US" noProof="0"/>
              <a:t>Haga clic para modificar los estilos de texto del patrón</a:t>
            </a:r>
          </a:p>
        </p:txBody>
      </p:sp>
    </p:spTree>
    <p:extLst>
      <p:ext uri="{BB962C8B-B14F-4D97-AF65-F5344CB8AC3E}">
        <p14:creationId xmlns:p14="http://schemas.microsoft.com/office/powerpoint/2010/main" val="371697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ckgroundImage_2">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B08D959B-8F68-44D1-9AFA-D8F74D07565B}"/>
              </a:ext>
            </a:extLst>
          </p:cNvPr>
          <p:cNvSpPr/>
          <p:nvPr userDrawn="1"/>
        </p:nvSpPr>
        <p:spPr>
          <a:xfrm>
            <a:off x="0" y="1"/>
            <a:ext cx="12192000" cy="6858000"/>
          </a:xfrm>
          <a:prstGeom prst="rect">
            <a:avLst/>
          </a:prstGeom>
          <a:solidFill>
            <a:srgbClr val="0848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4" name="Imagen 13" descr="Imagen que contiene persona, interior, mujer, computer&#10;&#10;Descripción generada automáticamente">
            <a:extLst>
              <a:ext uri="{FF2B5EF4-FFF2-40B4-BE49-F238E27FC236}">
                <a16:creationId xmlns:a16="http://schemas.microsoft.com/office/drawing/2014/main" id="{C81499C2-D0CF-4497-8264-1001293A6925}"/>
              </a:ext>
            </a:extLst>
          </p:cNvPr>
          <p:cNvPicPr>
            <a:picLocks noChangeAspect="1"/>
          </p:cNvPicPr>
          <p:nvPr userDrawn="1"/>
        </p:nvPicPr>
        <p:blipFill rotWithShape="1">
          <a:blip r:embed="rId2">
            <a:alphaModFix amt="10000"/>
            <a:extLst>
              <a:ext uri="{28A0092B-C50C-407E-A947-70E740481C1C}">
                <a14:useLocalDpi xmlns:a14="http://schemas.microsoft.com/office/drawing/2010/main" val="0"/>
              </a:ext>
            </a:extLst>
          </a:blip>
          <a:srcRect b="15737"/>
          <a:stretch/>
        </p:blipFill>
        <p:spPr>
          <a:xfrm>
            <a:off x="1" y="0"/>
            <a:ext cx="12191999" cy="6858000"/>
          </a:xfrm>
          <a:prstGeom prst="rect">
            <a:avLst/>
          </a:prstGeom>
        </p:spPr>
      </p:pic>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477938" y="1263384"/>
            <a:ext cx="11366129" cy="3998730"/>
          </a:xfrm>
        </p:spPr>
        <p:txBody>
          <a:bodyPr>
            <a:normAutofit/>
          </a:bodyPr>
          <a:lstStyle>
            <a:lvl1pPr marL="0" indent="0">
              <a:buClr>
                <a:srgbClr val="00A199"/>
              </a:buClr>
              <a:buFontTx/>
              <a:buNone/>
              <a:defRPr sz="2200">
                <a:solidFill>
                  <a:schemeClr val="bg1"/>
                </a:solidFill>
              </a:defRPr>
            </a:lvl1pPr>
            <a:lvl2pPr marL="457200" indent="0">
              <a:buClr>
                <a:srgbClr val="00A199"/>
              </a:buClr>
              <a:buFontTx/>
              <a:buNone/>
              <a:defRPr sz="2200">
                <a:solidFill>
                  <a:schemeClr val="bg1"/>
                </a:solidFill>
              </a:defRPr>
            </a:lvl2pPr>
            <a:lvl3pPr marL="914400" indent="0">
              <a:buClr>
                <a:srgbClr val="00A199"/>
              </a:buClr>
              <a:buFontTx/>
              <a:buNone/>
              <a:defRPr sz="2200">
                <a:solidFill>
                  <a:schemeClr val="bg1"/>
                </a:solidFill>
              </a:defRPr>
            </a:lvl3pPr>
            <a:lvl4pPr marL="1371600" indent="0">
              <a:buClr>
                <a:srgbClr val="00A199"/>
              </a:buClr>
              <a:buFontTx/>
              <a:buNone/>
              <a:defRPr sz="2200">
                <a:solidFill>
                  <a:schemeClr val="bg1"/>
                </a:solidFill>
              </a:defRPr>
            </a:lvl4pPr>
            <a:lvl5pPr marL="1828800" indent="0">
              <a:buClr>
                <a:srgbClr val="00A199"/>
              </a:buClr>
              <a:buFontTx/>
              <a:buNone/>
              <a:defRPr sz="2200">
                <a:solidFill>
                  <a:schemeClr val="bg1"/>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1" name="Pentagon 5">
            <a:extLst>
              <a:ext uri="{FF2B5EF4-FFF2-40B4-BE49-F238E27FC236}">
                <a16:creationId xmlns:a16="http://schemas.microsoft.com/office/drawing/2014/main" id="{47CF7D49-DF44-42C5-9A83-0C218E912B45}"/>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ítulo 1">
            <a:extLst>
              <a:ext uri="{FF2B5EF4-FFF2-40B4-BE49-F238E27FC236}">
                <a16:creationId xmlns:a16="http://schemas.microsoft.com/office/drawing/2014/main" id="{C1D01DC4-AF31-4FA4-9319-CAC999D3BD21}"/>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2361160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ackgroundImage_3">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B08D959B-8F68-44D1-9AFA-D8F74D07565B}"/>
              </a:ext>
            </a:extLst>
          </p:cNvPr>
          <p:cNvSpPr/>
          <p:nvPr userDrawn="1"/>
        </p:nvSpPr>
        <p:spPr>
          <a:xfrm>
            <a:off x="0" y="1"/>
            <a:ext cx="12192000" cy="6858000"/>
          </a:xfrm>
          <a:prstGeom prst="rect">
            <a:avLst/>
          </a:prstGeom>
          <a:solidFill>
            <a:srgbClr val="0848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Imagen 7" descr="Un grupo de personas en un evento&#10;&#10;Descripción generada automáticamente">
            <a:extLst>
              <a:ext uri="{FF2B5EF4-FFF2-40B4-BE49-F238E27FC236}">
                <a16:creationId xmlns:a16="http://schemas.microsoft.com/office/drawing/2014/main" id="{DF679422-1958-48C2-BA0D-C8E483A052AF}"/>
              </a:ext>
            </a:extLst>
          </p:cNvPr>
          <p:cNvPicPr>
            <a:picLocks noChangeAspect="1"/>
          </p:cNvPicPr>
          <p:nvPr userDrawn="1"/>
        </p:nvPicPr>
        <p:blipFill rotWithShape="1">
          <a:blip r:embed="rId2">
            <a:alphaModFix amt="10000"/>
            <a:extLst>
              <a:ext uri="{28A0092B-C50C-407E-A947-70E740481C1C}">
                <a14:useLocalDpi xmlns:a14="http://schemas.microsoft.com/office/drawing/2010/main" val="0"/>
              </a:ext>
            </a:extLst>
          </a:blip>
          <a:srcRect l="5259" r="980"/>
          <a:stretch/>
        </p:blipFill>
        <p:spPr>
          <a:xfrm>
            <a:off x="0" y="-1"/>
            <a:ext cx="12192000" cy="6854867"/>
          </a:xfrm>
          <a:prstGeom prst="rect">
            <a:avLst/>
          </a:prstGeom>
        </p:spPr>
      </p:pic>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477938" y="1263384"/>
            <a:ext cx="11366129" cy="3998730"/>
          </a:xfrm>
        </p:spPr>
        <p:txBody>
          <a:bodyPr>
            <a:normAutofit/>
          </a:bodyPr>
          <a:lstStyle>
            <a:lvl1pPr marL="0" indent="0">
              <a:buClr>
                <a:srgbClr val="00A199"/>
              </a:buClr>
              <a:buFontTx/>
              <a:buNone/>
              <a:defRPr sz="2200">
                <a:solidFill>
                  <a:schemeClr val="bg1"/>
                </a:solidFill>
              </a:defRPr>
            </a:lvl1pPr>
            <a:lvl2pPr marL="457200" indent="0">
              <a:buClr>
                <a:srgbClr val="00A199"/>
              </a:buClr>
              <a:buFontTx/>
              <a:buNone/>
              <a:defRPr sz="2200">
                <a:solidFill>
                  <a:schemeClr val="bg1"/>
                </a:solidFill>
              </a:defRPr>
            </a:lvl2pPr>
            <a:lvl3pPr marL="914400" indent="0">
              <a:buClr>
                <a:srgbClr val="00A199"/>
              </a:buClr>
              <a:buFontTx/>
              <a:buNone/>
              <a:defRPr sz="2200">
                <a:solidFill>
                  <a:schemeClr val="bg1"/>
                </a:solidFill>
              </a:defRPr>
            </a:lvl3pPr>
            <a:lvl4pPr marL="1371600" indent="0">
              <a:buClr>
                <a:srgbClr val="00A199"/>
              </a:buClr>
              <a:buFontTx/>
              <a:buNone/>
              <a:defRPr sz="2200">
                <a:solidFill>
                  <a:schemeClr val="bg1"/>
                </a:solidFill>
              </a:defRPr>
            </a:lvl4pPr>
            <a:lvl5pPr marL="1828800" indent="0">
              <a:buClr>
                <a:srgbClr val="00A199"/>
              </a:buClr>
              <a:buFontTx/>
              <a:buNone/>
              <a:defRPr sz="2200">
                <a:solidFill>
                  <a:schemeClr val="bg1"/>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1" name="Pentagon 5">
            <a:extLst>
              <a:ext uri="{FF2B5EF4-FFF2-40B4-BE49-F238E27FC236}">
                <a16:creationId xmlns:a16="http://schemas.microsoft.com/office/drawing/2014/main" id="{47CF7D49-DF44-42C5-9A83-0C218E912B45}"/>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ítulo 1">
            <a:extLst>
              <a:ext uri="{FF2B5EF4-FFF2-40B4-BE49-F238E27FC236}">
                <a16:creationId xmlns:a16="http://schemas.microsoft.com/office/drawing/2014/main" id="{FA7CCF4F-C7EA-4ED7-9705-EB38C53B54CB}"/>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3304340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ackgroundImage_4">
    <p:spTree>
      <p:nvGrpSpPr>
        <p:cNvPr id="1" name=""/>
        <p:cNvGrpSpPr/>
        <p:nvPr/>
      </p:nvGrpSpPr>
      <p:grpSpPr>
        <a:xfrm>
          <a:off x="0" y="0"/>
          <a:ext cx="0" cy="0"/>
          <a:chOff x="0" y="0"/>
          <a:chExt cx="0" cy="0"/>
        </a:xfrm>
      </p:grpSpPr>
      <p:pic>
        <p:nvPicPr>
          <p:cNvPr id="11" name="Imagen 10" descr="Una mesa de madera&#10;&#10;Descripción generada automáticamente con confianza baja">
            <a:extLst>
              <a:ext uri="{FF2B5EF4-FFF2-40B4-BE49-F238E27FC236}">
                <a16:creationId xmlns:a16="http://schemas.microsoft.com/office/drawing/2014/main" id="{966C9D30-61F8-44E3-A508-015D5CE7AE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386"/>
          <a:stretch/>
        </p:blipFill>
        <p:spPr>
          <a:xfrm>
            <a:off x="0" y="-1"/>
            <a:ext cx="12192000" cy="6857999"/>
          </a:xfrm>
          <a:prstGeom prst="rect">
            <a:avLst/>
          </a:prstGeom>
        </p:spPr>
      </p:pic>
      <p:sp>
        <p:nvSpPr>
          <p:cNvPr id="6" name="Rectángulo 5">
            <a:extLst>
              <a:ext uri="{FF2B5EF4-FFF2-40B4-BE49-F238E27FC236}">
                <a16:creationId xmlns:a16="http://schemas.microsoft.com/office/drawing/2014/main" id="{1FE86F8A-0BF0-4CDC-B167-57C7824C0AC8}"/>
              </a:ext>
            </a:extLst>
          </p:cNvPr>
          <p:cNvSpPr/>
          <p:nvPr userDrawn="1"/>
        </p:nvSpPr>
        <p:spPr>
          <a:xfrm>
            <a:off x="0" y="0"/>
            <a:ext cx="12192000" cy="6857999"/>
          </a:xfrm>
          <a:prstGeom prst="rect">
            <a:avLst/>
          </a:prstGeom>
          <a:solidFill>
            <a:srgbClr val="00A19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8" name="Título 1">
            <a:extLst>
              <a:ext uri="{FF2B5EF4-FFF2-40B4-BE49-F238E27FC236}">
                <a16:creationId xmlns:a16="http://schemas.microsoft.com/office/drawing/2014/main" id="{1A8763C1-3C9E-4ED3-80E6-352C107EE912}"/>
              </a:ext>
            </a:extLst>
          </p:cNvPr>
          <p:cNvSpPr>
            <a:spLocks noGrp="1"/>
          </p:cNvSpPr>
          <p:nvPr>
            <p:ph type="title"/>
          </p:nvPr>
        </p:nvSpPr>
        <p:spPr>
          <a:xfrm>
            <a:off x="323850" y="223802"/>
            <a:ext cx="6551403" cy="463550"/>
          </a:xfrm>
        </p:spPr>
        <p:txBody>
          <a:bodyPr>
            <a:noAutofit/>
          </a:bodyPr>
          <a:lstStyle>
            <a:lvl1pPr>
              <a:defRPr sz="2600">
                <a:solidFill>
                  <a:srgbClr val="00A199"/>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9" name="Marcador de texto 12">
            <a:extLst>
              <a:ext uri="{FF2B5EF4-FFF2-40B4-BE49-F238E27FC236}">
                <a16:creationId xmlns:a16="http://schemas.microsoft.com/office/drawing/2014/main" id="{E140421D-107C-482B-ABA9-BE61798D0525}"/>
              </a:ext>
            </a:extLst>
          </p:cNvPr>
          <p:cNvSpPr>
            <a:spLocks noGrp="1"/>
          </p:cNvSpPr>
          <p:nvPr>
            <p:ph type="body" sz="quarter" idx="13"/>
          </p:nvPr>
        </p:nvSpPr>
        <p:spPr>
          <a:xfrm>
            <a:off x="392861" y="1518281"/>
            <a:ext cx="9972136" cy="4102941"/>
          </a:xfrm>
        </p:spPr>
        <p:txBody>
          <a:bodyPr>
            <a:normAutofit/>
          </a:bodyPr>
          <a:lstStyle>
            <a:lvl1pPr marL="0" indent="0">
              <a:buClr>
                <a:srgbClr val="00A199"/>
              </a:buClr>
              <a:buFontTx/>
              <a:buNone/>
              <a:defRPr sz="2200">
                <a:solidFill>
                  <a:schemeClr val="bg1"/>
                </a:solidFill>
              </a:defRPr>
            </a:lvl1pPr>
            <a:lvl2pPr marL="457200" indent="0">
              <a:buClr>
                <a:srgbClr val="00A199"/>
              </a:buClr>
              <a:buFontTx/>
              <a:buNone/>
              <a:defRPr sz="2200">
                <a:solidFill>
                  <a:schemeClr val="bg1"/>
                </a:solidFill>
              </a:defRPr>
            </a:lvl2pPr>
            <a:lvl3pPr marL="914400" indent="0">
              <a:buClr>
                <a:srgbClr val="00A199"/>
              </a:buClr>
              <a:buFontTx/>
              <a:buNone/>
              <a:defRPr sz="2200">
                <a:solidFill>
                  <a:schemeClr val="bg1"/>
                </a:solidFill>
              </a:defRPr>
            </a:lvl3pPr>
            <a:lvl4pPr marL="1371600" indent="0">
              <a:buClr>
                <a:srgbClr val="00A199"/>
              </a:buClr>
              <a:buFontTx/>
              <a:buNone/>
              <a:defRPr sz="2200">
                <a:solidFill>
                  <a:schemeClr val="bg1"/>
                </a:solidFill>
              </a:defRPr>
            </a:lvl4pPr>
            <a:lvl5pPr marL="1828800" indent="0">
              <a:buClr>
                <a:srgbClr val="00A199"/>
              </a:buClr>
              <a:buFontTx/>
              <a:buNone/>
              <a:defRPr sz="2200">
                <a:solidFill>
                  <a:schemeClr val="bg1"/>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Tree>
    <p:extLst>
      <p:ext uri="{BB962C8B-B14F-4D97-AF65-F5344CB8AC3E}">
        <p14:creationId xmlns:p14="http://schemas.microsoft.com/office/powerpoint/2010/main" val="14815476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Title">
    <p:spTree>
      <p:nvGrpSpPr>
        <p:cNvPr id="1" name=""/>
        <p:cNvGrpSpPr/>
        <p:nvPr/>
      </p:nvGrpSpPr>
      <p:grpSpPr>
        <a:xfrm>
          <a:off x="0" y="0"/>
          <a:ext cx="0" cy="0"/>
          <a:chOff x="0" y="0"/>
          <a:chExt cx="0" cy="0"/>
        </a:xfrm>
      </p:grpSpPr>
      <p:pic>
        <p:nvPicPr>
          <p:cNvPr id="7" name="Imagen 6" descr="Imagen que contiene negro, parado, cuarto, lluvia&#10;&#10;Descripción generada automáticamente">
            <a:extLst>
              <a:ext uri="{FF2B5EF4-FFF2-40B4-BE49-F238E27FC236}">
                <a16:creationId xmlns:a16="http://schemas.microsoft.com/office/drawing/2014/main" id="{9797FFD5-73E0-4F9D-84ED-05A427109B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1" r="2820"/>
          <a:stretch/>
        </p:blipFill>
        <p:spPr>
          <a:xfrm>
            <a:off x="-1" y="0"/>
            <a:ext cx="12192001" cy="6840537"/>
          </a:xfrm>
          <a:prstGeom prst="rect">
            <a:avLst/>
          </a:prstGeom>
        </p:spPr>
      </p:pic>
      <p:sp>
        <p:nvSpPr>
          <p:cNvPr id="8" name="Pentagon 5">
            <a:extLst>
              <a:ext uri="{FF2B5EF4-FFF2-40B4-BE49-F238E27FC236}">
                <a16:creationId xmlns:a16="http://schemas.microsoft.com/office/drawing/2014/main" id="{AE7CF58E-A6F2-487F-914C-114AD9E40486}"/>
              </a:ext>
            </a:extLst>
          </p:cNvPr>
          <p:cNvSpPr/>
          <p:nvPr userDrawn="1"/>
        </p:nvSpPr>
        <p:spPr>
          <a:xfrm>
            <a:off x="0" y="0"/>
            <a:ext cx="12192001" cy="6840537"/>
          </a:xfrm>
          <a:prstGeom prst="homePlate">
            <a:avLst>
              <a:gd name="adj" fmla="val 0"/>
            </a:avLst>
          </a:prstGeom>
          <a:gradFill flip="none" rotWithShape="1">
            <a:gsLst>
              <a:gs pos="29000">
                <a:srgbClr val="00465F">
                  <a:alpha val="88000"/>
                </a:srgbClr>
              </a:gs>
              <a:gs pos="100000">
                <a:srgbClr val="00A098">
                  <a:alpha val="85000"/>
                </a:srgb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solidFill>
                <a:schemeClr val="bg1"/>
              </a:solidFill>
              <a:latin typeface="Calibri bold" panose="020F0702030404030204" pitchFamily="34" charset="0"/>
              <a:cs typeface="Calibri bold" panose="020F0702030404030204" pitchFamily="34" charset="0"/>
            </a:endParaRPr>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3" name="Título 2">
            <a:extLst>
              <a:ext uri="{FF2B5EF4-FFF2-40B4-BE49-F238E27FC236}">
                <a16:creationId xmlns:a16="http://schemas.microsoft.com/office/drawing/2014/main" id="{429C8A6C-C033-4EEF-8CC4-D02DDCAC0E0A}"/>
              </a:ext>
            </a:extLst>
          </p:cNvPr>
          <p:cNvSpPr>
            <a:spLocks noGrp="1"/>
          </p:cNvSpPr>
          <p:nvPr>
            <p:ph type="title" hasCustomPrompt="1"/>
          </p:nvPr>
        </p:nvSpPr>
        <p:spPr>
          <a:xfrm>
            <a:off x="838199" y="2422509"/>
            <a:ext cx="9841303" cy="1325563"/>
          </a:xfrm>
        </p:spPr>
        <p:txBody>
          <a:bodyPr>
            <a:noAutofit/>
          </a:bodyPr>
          <a:lstStyle>
            <a:lvl1pPr>
              <a:defRPr sz="5400">
                <a:solidFill>
                  <a:schemeClr val="bg1"/>
                </a:solidFill>
                <a:latin typeface="Calibri bold" panose="020F0702030404030204" pitchFamily="34" charset="0"/>
                <a:cs typeface="Calibri bold" panose="020F0702030404030204" pitchFamily="34" charset="0"/>
              </a:defRPr>
            </a:lvl1pPr>
          </a:lstStyle>
          <a:p>
            <a:r>
              <a:rPr lang="en-US" noProof="0"/>
              <a:t>New section title</a:t>
            </a:r>
          </a:p>
        </p:txBody>
      </p:sp>
    </p:spTree>
    <p:extLst>
      <p:ext uri="{BB962C8B-B14F-4D97-AF65-F5344CB8AC3E}">
        <p14:creationId xmlns:p14="http://schemas.microsoft.com/office/powerpoint/2010/main" val="1304296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48A4F241-46DE-4AE3-AAE4-DDB2A2171E85}"/>
              </a:ext>
            </a:extLst>
          </p:cNvPr>
          <p:cNvSpPr/>
          <p:nvPr userDrawn="1"/>
        </p:nvSpPr>
        <p:spPr>
          <a:xfrm>
            <a:off x="1" y="1038327"/>
            <a:ext cx="12192000" cy="4781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0" name="Straight Connector 7">
            <a:extLst>
              <a:ext uri="{FF2B5EF4-FFF2-40B4-BE49-F238E27FC236}">
                <a16:creationId xmlns:a16="http://schemas.microsoft.com/office/drawing/2014/main" id="{838DEC19-8BF4-4B25-8D79-64D9D5908715}"/>
              </a:ext>
            </a:extLst>
          </p:cNvPr>
          <p:cNvCxnSpPr>
            <a:cxnSpLocks/>
          </p:cNvCxnSpPr>
          <p:nvPr userDrawn="1"/>
        </p:nvCxnSpPr>
        <p:spPr>
          <a:xfrm>
            <a:off x="17418" y="5815192"/>
            <a:ext cx="11939451" cy="4481"/>
          </a:xfrm>
          <a:prstGeom prst="line">
            <a:avLst/>
          </a:prstGeom>
          <a:ln w="50800" cap="sq">
            <a:solidFill>
              <a:srgbClr val="00A199"/>
            </a:solidFill>
          </a:ln>
        </p:spPr>
        <p:style>
          <a:lnRef idx="1">
            <a:schemeClr val="accent1"/>
          </a:lnRef>
          <a:fillRef idx="0">
            <a:schemeClr val="accent1"/>
          </a:fillRef>
          <a:effectRef idx="0">
            <a:schemeClr val="accent1"/>
          </a:effectRef>
          <a:fontRef idx="minor">
            <a:schemeClr val="tx1"/>
          </a:fontRef>
        </p:style>
      </p:cxnSp>
      <p:sp>
        <p:nvSpPr>
          <p:cNvPr id="3" name="Marcador de fecha 2">
            <a:extLst>
              <a:ext uri="{FF2B5EF4-FFF2-40B4-BE49-F238E27FC236}">
                <a16:creationId xmlns:a16="http://schemas.microsoft.com/office/drawing/2014/main" id="{33E86687-363C-415B-BD0B-BEBFE89C16E7}"/>
              </a:ext>
            </a:extLst>
          </p:cNvPr>
          <p:cNvSpPr>
            <a:spLocks noGrp="1"/>
          </p:cNvSpPr>
          <p:nvPr>
            <p:ph type="dt" sz="half" idx="10"/>
          </p:nvPr>
        </p:nvSpPr>
        <p:spPr/>
        <p:txBody>
          <a:bodyPr/>
          <a:lstStyle/>
          <a:p>
            <a:fld id="{25BA2FD7-4CD2-4A0B-9748-C0C643106BBB}" type="datetimeFigureOut">
              <a:rPr lang="es-CO" smtClean="0"/>
              <a:t>3/06/2026</a:t>
            </a:fld>
            <a:endParaRPr lang="es-CO"/>
          </a:p>
        </p:txBody>
      </p:sp>
      <p:sp>
        <p:nvSpPr>
          <p:cNvPr id="4" name="Marcador de pie de página 3">
            <a:extLst>
              <a:ext uri="{FF2B5EF4-FFF2-40B4-BE49-F238E27FC236}">
                <a16:creationId xmlns:a16="http://schemas.microsoft.com/office/drawing/2014/main" id="{BF4AF4C0-BF8E-4BF4-A36F-DAFD66F0DDD5}"/>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C0A238E0-BB2D-4381-AAA0-F596BE86C6D1}"/>
              </a:ext>
            </a:extLst>
          </p:cNvPr>
          <p:cNvSpPr>
            <a:spLocks noGrp="1"/>
          </p:cNvSpPr>
          <p:nvPr>
            <p:ph type="sldNum" sz="quarter" idx="12"/>
          </p:nvPr>
        </p:nvSpPr>
        <p:spPr/>
        <p:txBody>
          <a:bodyPr/>
          <a:lstStyle/>
          <a:p>
            <a:fld id="{2E744DAB-5443-46F2-BC4F-841859906EFF}" type="slidenum">
              <a:rPr lang="es-CO" smtClean="0"/>
              <a:t>‹#›</a:t>
            </a:fld>
            <a:endParaRPr lang="es-CO"/>
          </a:p>
        </p:txBody>
      </p:sp>
      <p:sp>
        <p:nvSpPr>
          <p:cNvPr id="7" name="Flecha: pentágono 6">
            <a:extLst>
              <a:ext uri="{FF2B5EF4-FFF2-40B4-BE49-F238E27FC236}">
                <a16:creationId xmlns:a16="http://schemas.microsoft.com/office/drawing/2014/main" id="{6D645EB8-BB65-4527-B44F-893061BB8DF0}"/>
              </a:ext>
            </a:extLst>
          </p:cNvPr>
          <p:cNvSpPr/>
          <p:nvPr userDrawn="1"/>
        </p:nvSpPr>
        <p:spPr>
          <a:xfrm>
            <a:off x="0" y="409303"/>
            <a:ext cx="6679474" cy="1267401"/>
          </a:xfrm>
          <a:prstGeom prst="homePlate">
            <a:avLst>
              <a:gd name="adj" fmla="val 19767"/>
            </a:avLst>
          </a:prstGeom>
          <a:solidFill>
            <a:srgbClr val="006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Picture 2" descr="V:\Images\Seals\CA-StateBar_Logo_Horizontal_White_LargeSeal_.png">
            <a:extLst>
              <a:ext uri="{FF2B5EF4-FFF2-40B4-BE49-F238E27FC236}">
                <a16:creationId xmlns:a16="http://schemas.microsoft.com/office/drawing/2014/main" id="{680D72E5-2B31-451E-8060-A691DAA86A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0798" y="569454"/>
            <a:ext cx="5767786" cy="91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lecha: pentágono 8">
            <a:extLst>
              <a:ext uri="{FF2B5EF4-FFF2-40B4-BE49-F238E27FC236}">
                <a16:creationId xmlns:a16="http://schemas.microsoft.com/office/drawing/2014/main" id="{07182720-B96C-4D68-9534-D74AE7C4A478}"/>
              </a:ext>
            </a:extLst>
          </p:cNvPr>
          <p:cNvSpPr/>
          <p:nvPr userDrawn="1"/>
        </p:nvSpPr>
        <p:spPr>
          <a:xfrm rot="10800000" flipV="1">
            <a:off x="7193279" y="5547120"/>
            <a:ext cx="4998718" cy="536143"/>
          </a:xfrm>
          <a:prstGeom prst="homePlate">
            <a:avLst>
              <a:gd name="adj" fmla="val 19767"/>
            </a:avLst>
          </a:prstGeom>
          <a:solidFill>
            <a:srgbClr val="00A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Título 13">
            <a:extLst>
              <a:ext uri="{FF2B5EF4-FFF2-40B4-BE49-F238E27FC236}">
                <a16:creationId xmlns:a16="http://schemas.microsoft.com/office/drawing/2014/main" id="{35C790A0-FE67-4047-B8DF-76CC5EB2D256}"/>
              </a:ext>
            </a:extLst>
          </p:cNvPr>
          <p:cNvSpPr>
            <a:spLocks noGrp="1"/>
          </p:cNvSpPr>
          <p:nvPr>
            <p:ph type="title"/>
          </p:nvPr>
        </p:nvSpPr>
        <p:spPr>
          <a:xfrm>
            <a:off x="484517" y="1967160"/>
            <a:ext cx="10515600" cy="1325563"/>
          </a:xfrm>
        </p:spPr>
        <p:txBody>
          <a:bodyPr>
            <a:noAutofit/>
          </a:bodyPr>
          <a:lstStyle>
            <a:lvl1pPr>
              <a:defRPr sz="5400" b="1">
                <a:solidFill>
                  <a:srgbClr val="00465F"/>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15" name="Marcador de texto 12">
            <a:extLst>
              <a:ext uri="{FF2B5EF4-FFF2-40B4-BE49-F238E27FC236}">
                <a16:creationId xmlns:a16="http://schemas.microsoft.com/office/drawing/2014/main" id="{6BE89BD1-0E4A-475E-A98A-ABF606668C3F}"/>
              </a:ext>
            </a:extLst>
          </p:cNvPr>
          <p:cNvSpPr>
            <a:spLocks noGrp="1"/>
          </p:cNvSpPr>
          <p:nvPr>
            <p:ph type="body" sz="quarter" idx="13" hasCustomPrompt="1"/>
          </p:nvPr>
        </p:nvSpPr>
        <p:spPr>
          <a:xfrm>
            <a:off x="7355044" y="5646052"/>
            <a:ext cx="4675187" cy="355532"/>
          </a:xfrm>
        </p:spPr>
        <p:txBody>
          <a:bodyPr>
            <a:normAutofit/>
          </a:bodyPr>
          <a:lstStyle>
            <a:lvl1pPr marL="0" indent="0">
              <a:buFontTx/>
              <a:buNone/>
              <a:defRPr sz="1700">
                <a:solidFill>
                  <a:schemeClr val="bg1"/>
                </a:solidFill>
              </a:defRPr>
            </a:lvl1pPr>
          </a:lstStyle>
          <a:p>
            <a:pPr lvl="0"/>
            <a:r>
              <a:rPr lang="en-US" noProof="0"/>
              <a:t>Program, Date</a:t>
            </a:r>
          </a:p>
        </p:txBody>
      </p:sp>
    </p:spTree>
    <p:extLst>
      <p:ext uri="{BB962C8B-B14F-4D97-AF65-F5344CB8AC3E}">
        <p14:creationId xmlns:p14="http://schemas.microsoft.com/office/powerpoint/2010/main" val="770204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36164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Pentagon 5">
            <a:extLst>
              <a:ext uri="{FF2B5EF4-FFF2-40B4-BE49-F238E27FC236}">
                <a16:creationId xmlns:a16="http://schemas.microsoft.com/office/drawing/2014/main" id="{77EC3537-A8EA-4EB8-A830-0A19DD8B3909}"/>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arcador de texto 12">
            <a:extLst>
              <a:ext uri="{FF2B5EF4-FFF2-40B4-BE49-F238E27FC236}">
                <a16:creationId xmlns:a16="http://schemas.microsoft.com/office/drawing/2014/main" id="{7323E922-09CA-458E-ADA8-CC9BD6FD3B9A}"/>
              </a:ext>
            </a:extLst>
          </p:cNvPr>
          <p:cNvSpPr>
            <a:spLocks noGrp="1"/>
          </p:cNvSpPr>
          <p:nvPr>
            <p:ph type="body" sz="quarter" idx="13"/>
          </p:nvPr>
        </p:nvSpPr>
        <p:spPr>
          <a:xfrm>
            <a:off x="323850" y="1771649"/>
            <a:ext cx="11487150" cy="4187825"/>
          </a:xfrm>
        </p:spPr>
        <p:txBody>
          <a:bodyPr>
            <a:normAutofit/>
          </a:bodyPr>
          <a:lstStyle>
            <a:lvl1pPr>
              <a:buClr>
                <a:srgbClr val="00A199"/>
              </a:buClr>
              <a:defRPr sz="2200">
                <a:solidFill>
                  <a:srgbClr val="404040"/>
                </a:solidFill>
              </a:defRPr>
            </a:lvl1pPr>
            <a:lvl2pPr>
              <a:buClr>
                <a:srgbClr val="00A199"/>
              </a:buClr>
              <a:defRPr sz="2200">
                <a:solidFill>
                  <a:srgbClr val="404040"/>
                </a:solidFill>
              </a:defRPr>
            </a:lvl2pPr>
            <a:lvl3pPr>
              <a:buClr>
                <a:srgbClr val="00A199"/>
              </a:buClr>
              <a:defRPr sz="2200">
                <a:solidFill>
                  <a:srgbClr val="404040"/>
                </a:solidFill>
              </a:defRPr>
            </a:lvl3pPr>
            <a:lvl4pPr>
              <a:buClr>
                <a:srgbClr val="00A199"/>
              </a:buClr>
              <a:defRPr sz="2200">
                <a:solidFill>
                  <a:srgbClr val="404040"/>
                </a:solidFill>
              </a:defRPr>
            </a:lvl4pPr>
            <a:lvl5pPr>
              <a:buClr>
                <a:srgbClr val="00A199"/>
              </a:buClr>
              <a:defRPr sz="2200">
                <a:solidFill>
                  <a:srgbClr val="404040"/>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pic>
        <p:nvPicPr>
          <p:cNvPr id="7" name="Imagen 6" descr="Interfaz de usuario gráfica, Texto&#10;&#10;Descripción generada automáticamente">
            <a:extLst>
              <a:ext uri="{FF2B5EF4-FFF2-40B4-BE49-F238E27FC236}">
                <a16:creationId xmlns:a16="http://schemas.microsoft.com/office/drawing/2014/main" id="{96E8EC60-7BA4-4EC4-80E8-965E1B54F7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1" name="Título 1">
            <a:extLst>
              <a:ext uri="{FF2B5EF4-FFF2-40B4-BE49-F238E27FC236}">
                <a16:creationId xmlns:a16="http://schemas.microsoft.com/office/drawing/2014/main" id="{BACED164-9E50-46D1-A2FC-DB8137B16466}"/>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3320871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_1">
    <p:spTree>
      <p:nvGrpSpPr>
        <p:cNvPr id="1" name=""/>
        <p:cNvGrpSpPr/>
        <p:nvPr/>
      </p:nvGrpSpPr>
      <p:grpSpPr>
        <a:xfrm>
          <a:off x="0" y="0"/>
          <a:ext cx="0" cy="0"/>
          <a:chOff x="0" y="0"/>
          <a:chExt cx="0" cy="0"/>
        </a:xfrm>
      </p:grpSpPr>
      <p:sp>
        <p:nvSpPr>
          <p:cNvPr id="13" name="Rectángulo: esquinas superiores redondeadas 12">
            <a:extLst>
              <a:ext uri="{FF2B5EF4-FFF2-40B4-BE49-F238E27FC236}">
                <a16:creationId xmlns:a16="http://schemas.microsoft.com/office/drawing/2014/main" id="{4DD9E0C5-3AFC-4267-A840-C03B3EF41C00}"/>
              </a:ext>
            </a:extLst>
          </p:cNvPr>
          <p:cNvSpPr/>
          <p:nvPr userDrawn="1"/>
        </p:nvSpPr>
        <p:spPr>
          <a:xfrm rot="10800000">
            <a:off x="476297" y="782096"/>
            <a:ext cx="10852290" cy="4887184"/>
          </a:xfrm>
          <a:prstGeom prst="round2SameRect">
            <a:avLst>
              <a:gd name="adj1" fmla="val 6235"/>
              <a:gd name="adj2" fmla="val 0"/>
            </a:avLst>
          </a:prstGeom>
          <a:solidFill>
            <a:schemeClr val="bg1">
              <a:lumMod val="95000"/>
            </a:schemeClr>
          </a:solid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805"/>
          </a:p>
        </p:txBody>
      </p:sp>
      <p:sp>
        <p:nvSpPr>
          <p:cNvPr id="14" name="Pentagon 5">
            <a:extLst>
              <a:ext uri="{FF2B5EF4-FFF2-40B4-BE49-F238E27FC236}">
                <a16:creationId xmlns:a16="http://schemas.microsoft.com/office/drawing/2014/main" id="{E2F1DD99-3D06-4BE2-95C0-42D9673A3F15}"/>
              </a:ext>
            </a:extLst>
          </p:cNvPr>
          <p:cNvSpPr/>
          <p:nvPr userDrawn="1"/>
        </p:nvSpPr>
        <p:spPr>
          <a:xfrm>
            <a:off x="0" y="543058"/>
            <a:ext cx="10450286" cy="496925"/>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863413" y="1358273"/>
            <a:ext cx="9971364" cy="4145380"/>
          </a:xfrm>
        </p:spPr>
        <p:txBody>
          <a:bodyPr>
            <a:normAutofit/>
          </a:bodyPr>
          <a:lstStyle>
            <a:lvl1pPr marL="342900" indent="-342900">
              <a:buClr>
                <a:srgbClr val="00A199"/>
              </a:buClr>
              <a:buFont typeface="Arial" panose="020B0604020202020204" pitchFamily="34" charset="0"/>
              <a:buChar char="•"/>
              <a:defRPr sz="2200">
                <a:solidFill>
                  <a:srgbClr val="404040"/>
                </a:solidFill>
              </a:defRPr>
            </a:lvl1pPr>
            <a:lvl2pPr marL="800100" indent="-342900">
              <a:buClr>
                <a:srgbClr val="00A199"/>
              </a:buClr>
              <a:buFont typeface="Arial" panose="020B0604020202020204" pitchFamily="34" charset="0"/>
              <a:buChar char="•"/>
              <a:defRPr sz="2200">
                <a:solidFill>
                  <a:srgbClr val="404040"/>
                </a:solidFill>
              </a:defRPr>
            </a:lvl2pPr>
            <a:lvl3pPr marL="1257300" indent="-342900">
              <a:buClr>
                <a:srgbClr val="00A199"/>
              </a:buClr>
              <a:buFont typeface="Arial" panose="020B0604020202020204" pitchFamily="34" charset="0"/>
              <a:buChar char="•"/>
              <a:defRPr sz="2200">
                <a:solidFill>
                  <a:srgbClr val="404040"/>
                </a:solidFill>
              </a:defRPr>
            </a:lvl3pPr>
            <a:lvl4pPr marL="1714500" indent="-342900">
              <a:buClr>
                <a:srgbClr val="00A199"/>
              </a:buClr>
              <a:buFont typeface="Arial" panose="020B0604020202020204" pitchFamily="34" charset="0"/>
              <a:buChar char="•"/>
              <a:defRPr sz="2200">
                <a:solidFill>
                  <a:srgbClr val="404040"/>
                </a:solidFill>
              </a:defRPr>
            </a:lvl4pPr>
            <a:lvl5pPr marL="2171700" indent="-342900">
              <a:buClr>
                <a:srgbClr val="00A199"/>
              </a:buClr>
              <a:buFont typeface="Arial" panose="020B0604020202020204" pitchFamily="34" charset="0"/>
              <a:buChar char="•"/>
              <a:defRPr sz="2200">
                <a:solidFill>
                  <a:srgbClr val="404040"/>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5" name="Título 1">
            <a:extLst>
              <a:ext uri="{FF2B5EF4-FFF2-40B4-BE49-F238E27FC236}">
                <a16:creationId xmlns:a16="http://schemas.microsoft.com/office/drawing/2014/main" id="{5472B2F4-31CF-4CA3-B1D6-85C3BADB5A46}"/>
              </a:ext>
            </a:extLst>
          </p:cNvPr>
          <p:cNvSpPr>
            <a:spLocks noGrp="1"/>
          </p:cNvSpPr>
          <p:nvPr>
            <p:ph type="title"/>
          </p:nvPr>
        </p:nvSpPr>
        <p:spPr>
          <a:xfrm>
            <a:off x="323850" y="576433"/>
            <a:ext cx="10191750"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4268514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2">
    <p:spTree>
      <p:nvGrpSpPr>
        <p:cNvPr id="1" name=""/>
        <p:cNvGrpSpPr/>
        <p:nvPr/>
      </p:nvGrpSpPr>
      <p:grpSpPr>
        <a:xfrm>
          <a:off x="0" y="0"/>
          <a:ext cx="0" cy="0"/>
          <a:chOff x="0" y="0"/>
          <a:chExt cx="0" cy="0"/>
        </a:xfrm>
      </p:grpSpPr>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1" name="Pentagon 5">
            <a:extLst>
              <a:ext uri="{FF2B5EF4-FFF2-40B4-BE49-F238E27FC236}">
                <a16:creationId xmlns:a16="http://schemas.microsoft.com/office/drawing/2014/main" id="{BC25F4C3-9842-4BDB-A3E2-AFA3941AB690}"/>
              </a:ext>
            </a:extLst>
          </p:cNvPr>
          <p:cNvSpPr/>
          <p:nvPr userDrawn="1"/>
        </p:nvSpPr>
        <p:spPr>
          <a:xfrm>
            <a:off x="3413123" y="1601566"/>
            <a:ext cx="8789871" cy="4221264"/>
          </a:xfrm>
          <a:prstGeom prst="homePlate">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entagon 5">
            <a:extLst>
              <a:ext uri="{FF2B5EF4-FFF2-40B4-BE49-F238E27FC236}">
                <a16:creationId xmlns:a16="http://schemas.microsoft.com/office/drawing/2014/main" id="{A69E7EC3-AF67-4FC1-87FA-DD1BF1EDE87B}"/>
              </a:ext>
            </a:extLst>
          </p:cNvPr>
          <p:cNvSpPr/>
          <p:nvPr userDrawn="1"/>
        </p:nvSpPr>
        <p:spPr>
          <a:xfrm>
            <a:off x="0" y="1601566"/>
            <a:ext cx="5037826" cy="4221264"/>
          </a:xfrm>
          <a:prstGeom prst="homePlate">
            <a:avLst>
              <a:gd name="adj" fmla="val 15590"/>
            </a:avLst>
          </a:prstGeom>
          <a:solidFill>
            <a:srgbClr val="00A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arcador de texto 12">
            <a:extLst>
              <a:ext uri="{FF2B5EF4-FFF2-40B4-BE49-F238E27FC236}">
                <a16:creationId xmlns:a16="http://schemas.microsoft.com/office/drawing/2014/main" id="{27B1BC56-D927-4DE1-88D5-824CCDC35EBD}"/>
              </a:ext>
            </a:extLst>
          </p:cNvPr>
          <p:cNvSpPr>
            <a:spLocks noGrp="1"/>
          </p:cNvSpPr>
          <p:nvPr>
            <p:ph type="body" sz="quarter" idx="13"/>
          </p:nvPr>
        </p:nvSpPr>
        <p:spPr>
          <a:xfrm>
            <a:off x="5361676" y="2013188"/>
            <a:ext cx="6335742" cy="3654367"/>
          </a:xfrm>
        </p:spPr>
        <p:txBody>
          <a:bodyPr>
            <a:normAutofit/>
          </a:bodyPr>
          <a:lstStyle>
            <a:lvl1pPr>
              <a:buClr>
                <a:srgbClr val="00A199"/>
              </a:buClr>
              <a:defRPr sz="2200">
                <a:solidFill>
                  <a:schemeClr val="tx1">
                    <a:lumMod val="75000"/>
                    <a:lumOff val="25000"/>
                  </a:schemeClr>
                </a:solidFill>
              </a:defRPr>
            </a:lvl1pPr>
            <a:lvl2pPr>
              <a:buClr>
                <a:srgbClr val="00A199"/>
              </a:buClr>
              <a:defRPr sz="2200">
                <a:solidFill>
                  <a:schemeClr val="tx1">
                    <a:lumMod val="75000"/>
                    <a:lumOff val="25000"/>
                  </a:schemeClr>
                </a:solidFill>
              </a:defRPr>
            </a:lvl2pPr>
            <a:lvl3pPr>
              <a:buClr>
                <a:srgbClr val="00A199"/>
              </a:buClr>
              <a:defRPr sz="2200">
                <a:solidFill>
                  <a:schemeClr val="tx1">
                    <a:lumMod val="75000"/>
                    <a:lumOff val="25000"/>
                  </a:schemeClr>
                </a:solidFill>
              </a:defRPr>
            </a:lvl3pPr>
            <a:lvl4pPr>
              <a:buClr>
                <a:srgbClr val="00A199"/>
              </a:buClr>
              <a:defRPr sz="2200">
                <a:solidFill>
                  <a:schemeClr val="tx1">
                    <a:lumMod val="75000"/>
                    <a:lumOff val="25000"/>
                  </a:schemeClr>
                </a:solidFill>
              </a:defRPr>
            </a:lvl4pPr>
            <a:lvl5pPr>
              <a:buClr>
                <a:srgbClr val="00A199"/>
              </a:buClr>
              <a:defRPr sz="2200">
                <a:solidFill>
                  <a:schemeClr val="tx1">
                    <a:lumMod val="75000"/>
                    <a:lumOff val="25000"/>
                  </a:schemeClr>
                </a:solidFill>
              </a:defRPr>
            </a:lvl5pPr>
          </a:lstStyle>
          <a:p>
            <a:pPr lvl="0"/>
            <a:r>
              <a:rPr lang="en-US" noProof="0"/>
              <a:t>Haga clic para modificar los estilos de texto del patrón</a:t>
            </a:r>
          </a:p>
          <a:p>
            <a:pPr lvl="1"/>
            <a:r>
              <a:rPr lang="en-US" noProof="0"/>
              <a:t>Segundo nivel</a:t>
            </a:r>
          </a:p>
          <a:p>
            <a:pPr lvl="2"/>
            <a:r>
              <a:rPr lang="en-US" noProof="0"/>
              <a:t>Tercer nivel</a:t>
            </a:r>
          </a:p>
          <a:p>
            <a:pPr lvl="3"/>
            <a:r>
              <a:rPr lang="en-US" noProof="0"/>
              <a:t>Cuarto nivel</a:t>
            </a:r>
          </a:p>
          <a:p>
            <a:pPr lvl="4"/>
            <a:r>
              <a:rPr lang="en-US" noProof="0"/>
              <a:t>Quinto nivel</a:t>
            </a:r>
          </a:p>
        </p:txBody>
      </p:sp>
      <p:sp>
        <p:nvSpPr>
          <p:cNvPr id="17" name="Título 1">
            <a:extLst>
              <a:ext uri="{FF2B5EF4-FFF2-40B4-BE49-F238E27FC236}">
                <a16:creationId xmlns:a16="http://schemas.microsoft.com/office/drawing/2014/main" id="{FBED7F27-2BF7-4C50-8D96-E905F01D1239}"/>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3" name="Marcador de texto 2">
            <a:extLst>
              <a:ext uri="{FF2B5EF4-FFF2-40B4-BE49-F238E27FC236}">
                <a16:creationId xmlns:a16="http://schemas.microsoft.com/office/drawing/2014/main" id="{0B211520-E56D-4BFA-B8B3-D69D7A1C99EE}"/>
              </a:ext>
            </a:extLst>
          </p:cNvPr>
          <p:cNvSpPr>
            <a:spLocks noGrp="1"/>
          </p:cNvSpPr>
          <p:nvPr>
            <p:ph type="body" sz="quarter" idx="14" hasCustomPrompt="1"/>
          </p:nvPr>
        </p:nvSpPr>
        <p:spPr>
          <a:xfrm>
            <a:off x="509588" y="2147888"/>
            <a:ext cx="3492500" cy="3108325"/>
          </a:xfrm>
        </p:spPr>
        <p:txBody>
          <a:bodyPr anchor="ctr">
            <a:normAutofit/>
          </a:bodyPr>
          <a:lstStyle>
            <a:lvl1pPr marL="0" indent="0">
              <a:buNone/>
              <a:defRPr sz="2600">
                <a:solidFill>
                  <a:schemeClr val="bg1"/>
                </a:solidFill>
                <a:latin typeface="Calibri bold" panose="020F0702030404030204" pitchFamily="34" charset="0"/>
                <a:cs typeface="Calibri bold" panose="020F0702030404030204" pitchFamily="34" charset="0"/>
              </a:defRPr>
            </a:lvl1pPr>
          </a:lstStyle>
          <a:p>
            <a:pPr lvl="0"/>
            <a:r>
              <a:rPr lang="en-US" noProof="0"/>
              <a:t>Click here to add a subtitle</a:t>
            </a:r>
          </a:p>
        </p:txBody>
      </p:sp>
    </p:spTree>
    <p:extLst>
      <p:ext uri="{BB962C8B-B14F-4D97-AF65-F5344CB8AC3E}">
        <p14:creationId xmlns:p14="http://schemas.microsoft.com/office/powerpoint/2010/main" val="564200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Elements">
    <p:spTree>
      <p:nvGrpSpPr>
        <p:cNvPr id="1" name=""/>
        <p:cNvGrpSpPr/>
        <p:nvPr/>
      </p:nvGrpSpPr>
      <p:grpSpPr>
        <a:xfrm>
          <a:off x="0" y="0"/>
          <a:ext cx="0" cy="0"/>
          <a:chOff x="0" y="0"/>
          <a:chExt cx="0" cy="0"/>
        </a:xfrm>
      </p:grpSpPr>
      <p:pic>
        <p:nvPicPr>
          <p:cNvPr id="13" name="Imagen 12" descr="Un par de personas sentadas en una mesa de madera&#10;&#10;Descripción generada automáticamente con confianza baja">
            <a:extLst>
              <a:ext uri="{FF2B5EF4-FFF2-40B4-BE49-F238E27FC236}">
                <a16:creationId xmlns:a16="http://schemas.microsoft.com/office/drawing/2014/main" id="{116819C1-F5C3-401C-9F8E-D84D805CA00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7" t="26236" r="248" b="43463"/>
          <a:stretch/>
        </p:blipFill>
        <p:spPr>
          <a:xfrm>
            <a:off x="0" y="0"/>
            <a:ext cx="12189592" cy="2964181"/>
          </a:xfrm>
          <a:prstGeom prst="rect">
            <a:avLst/>
          </a:prstGeom>
        </p:spPr>
      </p:pic>
      <p:sp>
        <p:nvSpPr>
          <p:cNvPr id="14" name="Rectángulo 13">
            <a:extLst>
              <a:ext uri="{FF2B5EF4-FFF2-40B4-BE49-F238E27FC236}">
                <a16:creationId xmlns:a16="http://schemas.microsoft.com/office/drawing/2014/main" id="{F22E382F-B766-4B93-93CD-862D8ED766AE}"/>
              </a:ext>
            </a:extLst>
          </p:cNvPr>
          <p:cNvSpPr/>
          <p:nvPr userDrawn="1"/>
        </p:nvSpPr>
        <p:spPr>
          <a:xfrm>
            <a:off x="0" y="0"/>
            <a:ext cx="12192000" cy="2985695"/>
          </a:xfrm>
          <a:prstGeom prst="rect">
            <a:avLst/>
          </a:prstGeom>
          <a:solidFill>
            <a:srgbClr val="00465F">
              <a:alpha val="9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6" name="Imagen 15" descr="Imagen que contiene dibujo&#10;&#10;Descripción generada automáticamente">
            <a:extLst>
              <a:ext uri="{FF2B5EF4-FFF2-40B4-BE49-F238E27FC236}">
                <a16:creationId xmlns:a16="http://schemas.microsoft.com/office/drawing/2014/main" id="{04510B8C-CF47-48D2-B6E7-8D1D59DE66A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78816" y="2512115"/>
            <a:ext cx="1036410" cy="938865"/>
          </a:xfrm>
          <a:prstGeom prst="rect">
            <a:avLst/>
          </a:prstGeom>
        </p:spPr>
      </p:pic>
      <p:pic>
        <p:nvPicPr>
          <p:cNvPr id="17" name="Imagen 16" descr="Imagen que contiene dibujo&#10;&#10;Descripción generada automáticamente">
            <a:extLst>
              <a:ext uri="{FF2B5EF4-FFF2-40B4-BE49-F238E27FC236}">
                <a16:creationId xmlns:a16="http://schemas.microsoft.com/office/drawing/2014/main" id="{58413DB1-968B-4A98-8753-A9AF7DDEBDE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7795" y="2512114"/>
            <a:ext cx="1036410" cy="938865"/>
          </a:xfrm>
          <a:prstGeom prst="rect">
            <a:avLst/>
          </a:prstGeom>
        </p:spPr>
      </p:pic>
      <p:pic>
        <p:nvPicPr>
          <p:cNvPr id="18" name="Imagen 17" descr="Imagen que contiene dibujo&#10;&#10;Descripción generada automáticamente">
            <a:extLst>
              <a:ext uri="{FF2B5EF4-FFF2-40B4-BE49-F238E27FC236}">
                <a16:creationId xmlns:a16="http://schemas.microsoft.com/office/drawing/2014/main" id="{8D959D1C-F086-4F8D-8604-257A76839E5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60899" y="2494946"/>
            <a:ext cx="1036410" cy="938865"/>
          </a:xfrm>
          <a:prstGeom prst="rect">
            <a:avLst/>
          </a:prstGeom>
        </p:spPr>
      </p:pic>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21" name="Marcador de texto 12">
            <a:extLst>
              <a:ext uri="{FF2B5EF4-FFF2-40B4-BE49-F238E27FC236}">
                <a16:creationId xmlns:a16="http://schemas.microsoft.com/office/drawing/2014/main" id="{2D22E9A4-1814-4C7E-A68F-4EEB6A69A4F8}"/>
              </a:ext>
            </a:extLst>
          </p:cNvPr>
          <p:cNvSpPr>
            <a:spLocks noGrp="1"/>
          </p:cNvSpPr>
          <p:nvPr>
            <p:ph type="body" sz="quarter" idx="13"/>
          </p:nvPr>
        </p:nvSpPr>
        <p:spPr>
          <a:xfrm>
            <a:off x="678665" y="3623536"/>
            <a:ext cx="2836712" cy="2432207"/>
          </a:xfrm>
        </p:spPr>
        <p:txBody>
          <a:bodyPr>
            <a:noAutofit/>
          </a:bodyPr>
          <a:lstStyle>
            <a:lvl1pPr marL="0" indent="0">
              <a:buClr>
                <a:srgbClr val="00A199"/>
              </a:buClr>
              <a:buFontTx/>
              <a:buNone/>
              <a:defRPr sz="22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cxnSp>
        <p:nvCxnSpPr>
          <p:cNvPr id="22" name="Conector recto 21">
            <a:extLst>
              <a:ext uri="{FF2B5EF4-FFF2-40B4-BE49-F238E27FC236}">
                <a16:creationId xmlns:a16="http://schemas.microsoft.com/office/drawing/2014/main" id="{46511F56-FE7F-47FE-9546-DFE2C3C6C4DC}"/>
              </a:ext>
            </a:extLst>
          </p:cNvPr>
          <p:cNvCxnSpPr/>
          <p:nvPr userDrawn="1"/>
        </p:nvCxnSpPr>
        <p:spPr>
          <a:xfrm>
            <a:off x="3870325" y="3624072"/>
            <a:ext cx="0" cy="2881128"/>
          </a:xfrm>
          <a:prstGeom prst="line">
            <a:avLst/>
          </a:prstGeom>
          <a:ln w="285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Conector recto 22">
            <a:extLst>
              <a:ext uri="{FF2B5EF4-FFF2-40B4-BE49-F238E27FC236}">
                <a16:creationId xmlns:a16="http://schemas.microsoft.com/office/drawing/2014/main" id="{412F15B0-075D-4F67-9C0F-E94736985349}"/>
              </a:ext>
            </a:extLst>
          </p:cNvPr>
          <p:cNvCxnSpPr/>
          <p:nvPr userDrawn="1"/>
        </p:nvCxnSpPr>
        <p:spPr>
          <a:xfrm>
            <a:off x="7908925" y="3624072"/>
            <a:ext cx="0" cy="2881128"/>
          </a:xfrm>
          <a:prstGeom prst="line">
            <a:avLst/>
          </a:prstGeom>
          <a:ln w="28575">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Marcador de texto 12">
            <a:extLst>
              <a:ext uri="{FF2B5EF4-FFF2-40B4-BE49-F238E27FC236}">
                <a16:creationId xmlns:a16="http://schemas.microsoft.com/office/drawing/2014/main" id="{416F81BB-2D5A-460E-BE1F-136B65B27D0D}"/>
              </a:ext>
            </a:extLst>
          </p:cNvPr>
          <p:cNvSpPr>
            <a:spLocks noGrp="1"/>
          </p:cNvSpPr>
          <p:nvPr>
            <p:ph type="body" sz="quarter" idx="14"/>
          </p:nvPr>
        </p:nvSpPr>
        <p:spPr>
          <a:xfrm>
            <a:off x="4676440" y="3623536"/>
            <a:ext cx="2836712" cy="2432207"/>
          </a:xfrm>
        </p:spPr>
        <p:txBody>
          <a:bodyPr>
            <a:noAutofit/>
          </a:bodyPr>
          <a:lstStyle>
            <a:lvl1pPr marL="0" indent="0">
              <a:buClr>
                <a:srgbClr val="00A199"/>
              </a:buClr>
              <a:buFontTx/>
              <a:buNone/>
              <a:defRPr sz="22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5" name="Marcador de texto 12">
            <a:extLst>
              <a:ext uri="{FF2B5EF4-FFF2-40B4-BE49-F238E27FC236}">
                <a16:creationId xmlns:a16="http://schemas.microsoft.com/office/drawing/2014/main" id="{5E110811-6B4D-4C9F-85FA-C04E0A2F8A06}"/>
              </a:ext>
            </a:extLst>
          </p:cNvPr>
          <p:cNvSpPr>
            <a:spLocks noGrp="1"/>
          </p:cNvSpPr>
          <p:nvPr>
            <p:ph type="body" sz="quarter" idx="15"/>
          </p:nvPr>
        </p:nvSpPr>
        <p:spPr>
          <a:xfrm>
            <a:off x="8674215" y="3623536"/>
            <a:ext cx="2836712" cy="2432207"/>
          </a:xfrm>
        </p:spPr>
        <p:txBody>
          <a:bodyPr>
            <a:noAutofit/>
          </a:bodyPr>
          <a:lstStyle>
            <a:lvl1pPr marL="0" indent="0">
              <a:buClr>
                <a:srgbClr val="00A199"/>
              </a:buClr>
              <a:buFontTx/>
              <a:buNone/>
              <a:defRPr sz="22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 name="Título 1">
            <a:extLst>
              <a:ext uri="{FF2B5EF4-FFF2-40B4-BE49-F238E27FC236}">
                <a16:creationId xmlns:a16="http://schemas.microsoft.com/office/drawing/2014/main" id="{16D77C88-4B00-40BF-9959-B742B1964341}"/>
              </a:ext>
            </a:extLst>
          </p:cNvPr>
          <p:cNvSpPr>
            <a:spLocks noGrp="1"/>
          </p:cNvSpPr>
          <p:nvPr>
            <p:ph type="title"/>
          </p:nvPr>
        </p:nvSpPr>
        <p:spPr>
          <a:xfrm>
            <a:off x="406879" y="531006"/>
            <a:ext cx="10515600" cy="1325563"/>
          </a:xfrm>
        </p:spPr>
        <p:txBody>
          <a:bodyPr>
            <a:normAutofit/>
          </a:bodyPr>
          <a:lstStyle>
            <a:lvl1pPr>
              <a:defRPr sz="40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3566328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ur Elements">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A662AADF-21F0-4A78-A82B-13931C50D216}"/>
              </a:ext>
            </a:extLst>
          </p:cNvPr>
          <p:cNvSpPr/>
          <p:nvPr/>
        </p:nvSpPr>
        <p:spPr>
          <a:xfrm>
            <a:off x="619564" y="1386247"/>
            <a:ext cx="5259584" cy="1947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805"/>
          </a:p>
        </p:txBody>
      </p:sp>
      <p:pic>
        <p:nvPicPr>
          <p:cNvPr id="11" name="Imagen 10" descr="Imagen que contiene dibujo&#10;&#10;Descripción generada automáticamente">
            <a:extLst>
              <a:ext uri="{FF2B5EF4-FFF2-40B4-BE49-F238E27FC236}">
                <a16:creationId xmlns:a16="http://schemas.microsoft.com/office/drawing/2014/main" id="{8CE8C205-DFAD-4978-920A-122775C1FE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9828" y="962848"/>
            <a:ext cx="1039056" cy="941262"/>
          </a:xfrm>
          <a:prstGeom prst="rect">
            <a:avLst/>
          </a:prstGeom>
          <a:effectLst>
            <a:outerShdw blurRad="152400" dist="38100" dir="2700000" algn="tl" rotWithShape="0">
              <a:prstClr val="black">
                <a:alpha val="40000"/>
              </a:prstClr>
            </a:outerShdw>
          </a:effectLst>
        </p:spPr>
      </p:pic>
      <p:grpSp>
        <p:nvGrpSpPr>
          <p:cNvPr id="16" name="Grupo 15">
            <a:extLst>
              <a:ext uri="{FF2B5EF4-FFF2-40B4-BE49-F238E27FC236}">
                <a16:creationId xmlns:a16="http://schemas.microsoft.com/office/drawing/2014/main" id="{9DB97D08-EE90-4924-BB29-B45AB35A1C24}"/>
              </a:ext>
            </a:extLst>
          </p:cNvPr>
          <p:cNvGrpSpPr/>
          <p:nvPr userDrawn="1"/>
        </p:nvGrpSpPr>
        <p:grpSpPr>
          <a:xfrm>
            <a:off x="619564" y="3559399"/>
            <a:ext cx="5259584" cy="2370564"/>
            <a:chOff x="679946" y="1119826"/>
            <a:chExt cx="5259584" cy="2370564"/>
          </a:xfrm>
        </p:grpSpPr>
        <p:sp>
          <p:nvSpPr>
            <p:cNvPr id="17" name="Rectángulo 16">
              <a:extLst>
                <a:ext uri="{FF2B5EF4-FFF2-40B4-BE49-F238E27FC236}">
                  <a16:creationId xmlns:a16="http://schemas.microsoft.com/office/drawing/2014/main" id="{B00D7382-65F9-4D0B-9BDD-9AA3B60BAA39}"/>
                </a:ext>
              </a:extLst>
            </p:cNvPr>
            <p:cNvSpPr/>
            <p:nvPr/>
          </p:nvSpPr>
          <p:spPr>
            <a:xfrm>
              <a:off x="679946" y="1543225"/>
              <a:ext cx="5259584" cy="1947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805"/>
            </a:p>
          </p:txBody>
        </p:sp>
        <p:pic>
          <p:nvPicPr>
            <p:cNvPr id="18" name="Imagen 17" descr="Imagen que contiene dibujo&#10;&#10;Descripción generada automáticamente">
              <a:extLst>
                <a:ext uri="{FF2B5EF4-FFF2-40B4-BE49-F238E27FC236}">
                  <a16:creationId xmlns:a16="http://schemas.microsoft.com/office/drawing/2014/main" id="{40534A61-DCED-4FF3-9F99-B14C885644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0210" y="1119826"/>
              <a:ext cx="1039056" cy="941262"/>
            </a:xfrm>
            <a:prstGeom prst="rect">
              <a:avLst/>
            </a:prstGeom>
            <a:effectLst>
              <a:outerShdw blurRad="152400" dist="38100" dir="2700000" algn="tl" rotWithShape="0">
                <a:prstClr val="black">
                  <a:alpha val="40000"/>
                </a:prstClr>
              </a:outerShdw>
            </a:effectLst>
          </p:spPr>
        </p:pic>
      </p:grpSp>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9" name="Marcador de texto 12">
            <a:extLst>
              <a:ext uri="{FF2B5EF4-FFF2-40B4-BE49-F238E27FC236}">
                <a16:creationId xmlns:a16="http://schemas.microsoft.com/office/drawing/2014/main" id="{E140421D-107C-482B-ABA9-BE61798D0525}"/>
              </a:ext>
            </a:extLst>
          </p:cNvPr>
          <p:cNvSpPr>
            <a:spLocks noGrp="1"/>
          </p:cNvSpPr>
          <p:nvPr userDrawn="1">
            <p:ph type="body" sz="quarter" idx="13"/>
          </p:nvPr>
        </p:nvSpPr>
        <p:spPr>
          <a:xfrm>
            <a:off x="873857" y="1954892"/>
            <a:ext cx="4750999" cy="1159244"/>
          </a:xfrm>
        </p:spPr>
        <p:txBody>
          <a:bodyPr>
            <a:normAutofit/>
          </a:bodyPr>
          <a:lstStyle>
            <a:lvl1pPr marL="0" indent="0" algn="ctr">
              <a:buClr>
                <a:srgbClr val="00A199"/>
              </a:buClr>
              <a:buFontTx/>
              <a:buNone/>
              <a:defRPr sz="20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2" name="Marcador de texto 12">
            <a:extLst>
              <a:ext uri="{FF2B5EF4-FFF2-40B4-BE49-F238E27FC236}">
                <a16:creationId xmlns:a16="http://schemas.microsoft.com/office/drawing/2014/main" id="{C03A0F97-A369-409C-B786-73D546EBB797}"/>
              </a:ext>
            </a:extLst>
          </p:cNvPr>
          <p:cNvSpPr>
            <a:spLocks noGrp="1"/>
          </p:cNvSpPr>
          <p:nvPr>
            <p:ph type="body" sz="quarter" idx="14"/>
          </p:nvPr>
        </p:nvSpPr>
        <p:spPr>
          <a:xfrm>
            <a:off x="873857" y="4570425"/>
            <a:ext cx="4750999" cy="1159244"/>
          </a:xfrm>
        </p:spPr>
        <p:txBody>
          <a:bodyPr>
            <a:normAutofit/>
          </a:bodyPr>
          <a:lstStyle>
            <a:lvl1pPr marL="0" indent="0" algn="ctr">
              <a:buClr>
                <a:srgbClr val="00A199"/>
              </a:buClr>
              <a:buFontTx/>
              <a:buNone/>
              <a:defRPr sz="20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3" name="Rectángulo 22">
            <a:extLst>
              <a:ext uri="{FF2B5EF4-FFF2-40B4-BE49-F238E27FC236}">
                <a16:creationId xmlns:a16="http://schemas.microsoft.com/office/drawing/2014/main" id="{50435CBB-1076-47FD-991A-7BC5E449CD36}"/>
              </a:ext>
            </a:extLst>
          </p:cNvPr>
          <p:cNvSpPr/>
          <p:nvPr userDrawn="1"/>
        </p:nvSpPr>
        <p:spPr>
          <a:xfrm>
            <a:off x="6269866" y="1386247"/>
            <a:ext cx="5259584" cy="1947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805"/>
          </a:p>
        </p:txBody>
      </p:sp>
      <p:sp>
        <p:nvSpPr>
          <p:cNvPr id="25" name="Rectángulo 24">
            <a:extLst>
              <a:ext uri="{FF2B5EF4-FFF2-40B4-BE49-F238E27FC236}">
                <a16:creationId xmlns:a16="http://schemas.microsoft.com/office/drawing/2014/main" id="{4DA56EA1-64DA-4A79-9075-E66EB750AFBA}"/>
              </a:ext>
            </a:extLst>
          </p:cNvPr>
          <p:cNvSpPr/>
          <p:nvPr/>
        </p:nvSpPr>
        <p:spPr>
          <a:xfrm>
            <a:off x="6269866" y="3982798"/>
            <a:ext cx="5259584" cy="1947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805"/>
          </a:p>
        </p:txBody>
      </p:sp>
      <p:pic>
        <p:nvPicPr>
          <p:cNvPr id="26" name="Imagen 25" descr="Imagen que contiene dibujo&#10;&#10;Descripción generada automáticamente">
            <a:extLst>
              <a:ext uri="{FF2B5EF4-FFF2-40B4-BE49-F238E27FC236}">
                <a16:creationId xmlns:a16="http://schemas.microsoft.com/office/drawing/2014/main" id="{9BC12F4E-41C6-478F-95F4-A6C0D1E025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0130" y="3559399"/>
            <a:ext cx="1039056" cy="941262"/>
          </a:xfrm>
          <a:prstGeom prst="rect">
            <a:avLst/>
          </a:prstGeom>
          <a:effectLst>
            <a:outerShdw blurRad="152400" dist="38100" dir="2700000" algn="tl" rotWithShape="0">
              <a:prstClr val="black">
                <a:alpha val="40000"/>
              </a:prstClr>
            </a:outerShdw>
          </a:effectLst>
        </p:spPr>
      </p:pic>
      <p:sp>
        <p:nvSpPr>
          <p:cNvPr id="27" name="Marcador de texto 12">
            <a:extLst>
              <a:ext uri="{FF2B5EF4-FFF2-40B4-BE49-F238E27FC236}">
                <a16:creationId xmlns:a16="http://schemas.microsoft.com/office/drawing/2014/main" id="{C1466AC1-9270-4F0A-AC49-514CDC53619D}"/>
              </a:ext>
            </a:extLst>
          </p:cNvPr>
          <p:cNvSpPr>
            <a:spLocks noGrp="1"/>
          </p:cNvSpPr>
          <p:nvPr userDrawn="1">
            <p:ph type="body" sz="quarter" idx="15"/>
          </p:nvPr>
        </p:nvSpPr>
        <p:spPr>
          <a:xfrm>
            <a:off x="6524159" y="1954892"/>
            <a:ext cx="4750999" cy="1159244"/>
          </a:xfrm>
        </p:spPr>
        <p:txBody>
          <a:bodyPr>
            <a:normAutofit/>
          </a:bodyPr>
          <a:lstStyle>
            <a:lvl1pPr marL="0" indent="0" algn="ctr">
              <a:buClr>
                <a:srgbClr val="00A199"/>
              </a:buClr>
              <a:buFontTx/>
              <a:buNone/>
              <a:defRPr sz="20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8" name="Marcador de texto 12">
            <a:extLst>
              <a:ext uri="{FF2B5EF4-FFF2-40B4-BE49-F238E27FC236}">
                <a16:creationId xmlns:a16="http://schemas.microsoft.com/office/drawing/2014/main" id="{502ECFD7-627E-4E52-88F2-2F2752A9BE43}"/>
              </a:ext>
            </a:extLst>
          </p:cNvPr>
          <p:cNvSpPr>
            <a:spLocks noGrp="1"/>
          </p:cNvSpPr>
          <p:nvPr userDrawn="1">
            <p:ph type="body" sz="quarter" idx="16"/>
          </p:nvPr>
        </p:nvSpPr>
        <p:spPr>
          <a:xfrm>
            <a:off x="6524159" y="4570425"/>
            <a:ext cx="4750999" cy="1159244"/>
          </a:xfrm>
        </p:spPr>
        <p:txBody>
          <a:bodyPr>
            <a:normAutofit/>
          </a:bodyPr>
          <a:lstStyle>
            <a:lvl1pPr marL="0" indent="0" algn="ctr">
              <a:buClr>
                <a:srgbClr val="00A199"/>
              </a:buClr>
              <a:buFontTx/>
              <a:buNone/>
              <a:defRPr sz="2000">
                <a:solidFill>
                  <a:schemeClr val="tx1">
                    <a:lumMod val="75000"/>
                    <a:lumOff val="25000"/>
                  </a:schemeClr>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pic>
        <p:nvPicPr>
          <p:cNvPr id="32" name="Imagen 31" descr="Imagen que contiene dibujo&#10;&#10;Descripción generada automáticamente">
            <a:extLst>
              <a:ext uri="{FF2B5EF4-FFF2-40B4-BE49-F238E27FC236}">
                <a16:creationId xmlns:a16="http://schemas.microsoft.com/office/drawing/2014/main" id="{27519C2D-033C-420C-AD6A-CDA4E60CF5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0130" y="962848"/>
            <a:ext cx="1039056" cy="941262"/>
          </a:xfrm>
          <a:prstGeom prst="rect">
            <a:avLst/>
          </a:prstGeom>
          <a:effectLst>
            <a:outerShdw blurRad="152400" dist="38100" dir="2700000" algn="tl" rotWithShape="0">
              <a:prstClr val="black">
                <a:alpha val="40000"/>
              </a:prstClr>
            </a:outerShdw>
          </a:effectLst>
        </p:spPr>
      </p:pic>
      <p:sp>
        <p:nvSpPr>
          <p:cNvPr id="19" name="Título 1">
            <a:extLst>
              <a:ext uri="{FF2B5EF4-FFF2-40B4-BE49-F238E27FC236}">
                <a16:creationId xmlns:a16="http://schemas.microsoft.com/office/drawing/2014/main" id="{A8682F2D-9C35-4ED5-8D42-DC3BEF0798BA}"/>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Tree>
    <p:extLst>
      <p:ext uri="{BB962C8B-B14F-4D97-AF65-F5344CB8AC3E}">
        <p14:creationId xmlns:p14="http://schemas.microsoft.com/office/powerpoint/2010/main" val="3050450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Elements 2">
    <p:spTree>
      <p:nvGrpSpPr>
        <p:cNvPr id="1" name=""/>
        <p:cNvGrpSpPr/>
        <p:nvPr/>
      </p:nvGrpSpPr>
      <p:grpSpPr>
        <a:xfrm>
          <a:off x="0" y="0"/>
          <a:ext cx="0" cy="0"/>
          <a:chOff x="0" y="0"/>
          <a:chExt cx="0" cy="0"/>
        </a:xfrm>
      </p:grpSpPr>
      <p:pic>
        <p:nvPicPr>
          <p:cNvPr id="6" name="Imagen 5" descr="Imagen que contiene ventana, tabla, alimentos, borroso&#10;&#10;Descripción generada automáticamente">
            <a:extLst>
              <a:ext uri="{FF2B5EF4-FFF2-40B4-BE49-F238E27FC236}">
                <a16:creationId xmlns:a16="http://schemas.microsoft.com/office/drawing/2014/main" id="{F0FB5473-FD04-4693-A4D7-3F6D3C30A2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8"/>
          <a:stretch/>
        </p:blipFill>
        <p:spPr>
          <a:xfrm>
            <a:off x="2009" y="0"/>
            <a:ext cx="12189991" cy="6850063"/>
          </a:xfrm>
          <a:prstGeom prst="rect">
            <a:avLst/>
          </a:prstGeom>
        </p:spPr>
      </p:pic>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3" name="Título 1">
            <a:extLst>
              <a:ext uri="{FF2B5EF4-FFF2-40B4-BE49-F238E27FC236}">
                <a16:creationId xmlns:a16="http://schemas.microsoft.com/office/drawing/2014/main" id="{219B03DC-BCAC-4777-8245-0686E29FA00F}"/>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8" name="Rectángulo 7">
            <a:extLst>
              <a:ext uri="{FF2B5EF4-FFF2-40B4-BE49-F238E27FC236}">
                <a16:creationId xmlns:a16="http://schemas.microsoft.com/office/drawing/2014/main" id="{113C0B40-0B0B-4ED3-8DF6-0517EA468153}"/>
              </a:ext>
            </a:extLst>
          </p:cNvPr>
          <p:cNvSpPr/>
          <p:nvPr userDrawn="1"/>
        </p:nvSpPr>
        <p:spPr>
          <a:xfrm>
            <a:off x="3367402" y="1382479"/>
            <a:ext cx="2497979" cy="4572000"/>
          </a:xfrm>
          <a:prstGeom prst="rect">
            <a:avLst/>
          </a:prstGeom>
          <a:solidFill>
            <a:srgbClr val="F2F2F2">
              <a:alpha val="72157"/>
            </a:srgbClr>
          </a:solidFill>
          <a:ln w="19050">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93063B60-1ADE-485E-AA76-13B658068637}"/>
              </a:ext>
            </a:extLst>
          </p:cNvPr>
          <p:cNvSpPr/>
          <p:nvPr userDrawn="1"/>
        </p:nvSpPr>
        <p:spPr>
          <a:xfrm>
            <a:off x="593701" y="1382479"/>
            <a:ext cx="2497979" cy="4572000"/>
          </a:xfrm>
          <a:prstGeom prst="rect">
            <a:avLst/>
          </a:prstGeom>
          <a:solidFill>
            <a:srgbClr val="F2F2F2">
              <a:alpha val="72157"/>
            </a:srgbClr>
          </a:solidFill>
          <a:ln w="19050">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Rectángulo 10">
            <a:extLst>
              <a:ext uri="{FF2B5EF4-FFF2-40B4-BE49-F238E27FC236}">
                <a16:creationId xmlns:a16="http://schemas.microsoft.com/office/drawing/2014/main" id="{02048C58-DE2A-4275-A81A-4B2B501A3A90}"/>
              </a:ext>
            </a:extLst>
          </p:cNvPr>
          <p:cNvSpPr/>
          <p:nvPr userDrawn="1"/>
        </p:nvSpPr>
        <p:spPr>
          <a:xfrm>
            <a:off x="6093618" y="1382479"/>
            <a:ext cx="2497979" cy="4572000"/>
          </a:xfrm>
          <a:prstGeom prst="rect">
            <a:avLst/>
          </a:prstGeom>
          <a:solidFill>
            <a:srgbClr val="F2F2F2">
              <a:alpha val="72157"/>
            </a:srgbClr>
          </a:solidFill>
          <a:ln w="19050">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EB250D2B-1DD5-4DFD-8139-504332FFE2EB}"/>
              </a:ext>
            </a:extLst>
          </p:cNvPr>
          <p:cNvSpPr/>
          <p:nvPr userDrawn="1"/>
        </p:nvSpPr>
        <p:spPr>
          <a:xfrm>
            <a:off x="8900147" y="1382479"/>
            <a:ext cx="2497979" cy="4572000"/>
          </a:xfrm>
          <a:prstGeom prst="rect">
            <a:avLst/>
          </a:prstGeom>
          <a:solidFill>
            <a:srgbClr val="F2F2F2">
              <a:alpha val="72157"/>
            </a:srgbClr>
          </a:solidFill>
          <a:ln w="19050">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Pentagon 5">
            <a:extLst>
              <a:ext uri="{FF2B5EF4-FFF2-40B4-BE49-F238E27FC236}">
                <a16:creationId xmlns:a16="http://schemas.microsoft.com/office/drawing/2014/main" id="{97B450AF-556E-4031-9BA0-ADC23E7300F9}"/>
              </a:ext>
            </a:extLst>
          </p:cNvPr>
          <p:cNvSpPr/>
          <p:nvPr userDrawn="1"/>
        </p:nvSpPr>
        <p:spPr>
          <a:xfrm rot="5400000">
            <a:off x="1513091" y="463090"/>
            <a:ext cx="659198" cy="2497978"/>
          </a:xfrm>
          <a:prstGeom prst="homePlate">
            <a:avLst>
              <a:gd name="adj" fmla="val 28333"/>
            </a:avLst>
          </a:prstGeom>
          <a:solidFill>
            <a:srgbClr val="00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entagon 5">
            <a:extLst>
              <a:ext uri="{FF2B5EF4-FFF2-40B4-BE49-F238E27FC236}">
                <a16:creationId xmlns:a16="http://schemas.microsoft.com/office/drawing/2014/main" id="{662657FD-033B-4EA8-8A52-3269BCED2D37}"/>
              </a:ext>
            </a:extLst>
          </p:cNvPr>
          <p:cNvSpPr/>
          <p:nvPr userDrawn="1"/>
        </p:nvSpPr>
        <p:spPr>
          <a:xfrm rot="5400000">
            <a:off x="4286792" y="463089"/>
            <a:ext cx="659198" cy="2497979"/>
          </a:xfrm>
          <a:prstGeom prst="homePlate">
            <a:avLst>
              <a:gd name="adj" fmla="val 28333"/>
            </a:avLst>
          </a:prstGeom>
          <a:solidFill>
            <a:srgbClr val="00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entagon 5">
            <a:extLst>
              <a:ext uri="{FF2B5EF4-FFF2-40B4-BE49-F238E27FC236}">
                <a16:creationId xmlns:a16="http://schemas.microsoft.com/office/drawing/2014/main" id="{B103523B-8D32-4CC8-B72D-1D959AE795F8}"/>
              </a:ext>
            </a:extLst>
          </p:cNvPr>
          <p:cNvSpPr/>
          <p:nvPr userDrawn="1"/>
        </p:nvSpPr>
        <p:spPr>
          <a:xfrm rot="5400000">
            <a:off x="7013008" y="463088"/>
            <a:ext cx="659198" cy="2497980"/>
          </a:xfrm>
          <a:prstGeom prst="homePlate">
            <a:avLst>
              <a:gd name="adj" fmla="val 28333"/>
            </a:avLst>
          </a:prstGeom>
          <a:solidFill>
            <a:srgbClr val="00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entagon 5">
            <a:extLst>
              <a:ext uri="{FF2B5EF4-FFF2-40B4-BE49-F238E27FC236}">
                <a16:creationId xmlns:a16="http://schemas.microsoft.com/office/drawing/2014/main" id="{B2A6AF92-0372-4A49-949F-0484EDD2EE9A}"/>
              </a:ext>
            </a:extLst>
          </p:cNvPr>
          <p:cNvSpPr/>
          <p:nvPr userDrawn="1"/>
        </p:nvSpPr>
        <p:spPr>
          <a:xfrm rot="5400000">
            <a:off x="9819537" y="463089"/>
            <a:ext cx="659198" cy="2497979"/>
          </a:xfrm>
          <a:prstGeom prst="homePlate">
            <a:avLst>
              <a:gd name="adj" fmla="val 28333"/>
            </a:avLst>
          </a:prstGeom>
          <a:solidFill>
            <a:srgbClr val="00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Marcador de texto 12">
            <a:extLst>
              <a:ext uri="{FF2B5EF4-FFF2-40B4-BE49-F238E27FC236}">
                <a16:creationId xmlns:a16="http://schemas.microsoft.com/office/drawing/2014/main" id="{5446C0B6-7E6C-4220-A393-E031472FBA81}"/>
              </a:ext>
            </a:extLst>
          </p:cNvPr>
          <p:cNvSpPr>
            <a:spLocks noGrp="1"/>
          </p:cNvSpPr>
          <p:nvPr>
            <p:ph type="body" sz="quarter" idx="13"/>
          </p:nvPr>
        </p:nvSpPr>
        <p:spPr>
          <a:xfrm>
            <a:off x="700113" y="2260114"/>
            <a:ext cx="2284627" cy="3510958"/>
          </a:xfrm>
        </p:spPr>
        <p:txBody>
          <a:bodyPr>
            <a:normAutofit/>
          </a:bodyPr>
          <a:lstStyle>
            <a:lvl1pPr marL="0" indent="0" algn="ctr">
              <a:buClr>
                <a:srgbClr val="00A199"/>
              </a:buClr>
              <a:buFontTx/>
              <a:buNone/>
              <a:defRPr sz="1800" b="0">
                <a:solidFill>
                  <a:srgbClr val="404040"/>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27" name="Marcador de texto 12">
            <a:extLst>
              <a:ext uri="{FF2B5EF4-FFF2-40B4-BE49-F238E27FC236}">
                <a16:creationId xmlns:a16="http://schemas.microsoft.com/office/drawing/2014/main" id="{68FF8E4D-0561-42F0-A121-D0B83057FDB0}"/>
              </a:ext>
            </a:extLst>
          </p:cNvPr>
          <p:cNvSpPr>
            <a:spLocks noGrp="1"/>
          </p:cNvSpPr>
          <p:nvPr>
            <p:ph type="body" sz="quarter" idx="14"/>
          </p:nvPr>
        </p:nvSpPr>
        <p:spPr>
          <a:xfrm>
            <a:off x="3474077" y="2260114"/>
            <a:ext cx="2284627" cy="3510958"/>
          </a:xfrm>
        </p:spPr>
        <p:txBody>
          <a:bodyPr>
            <a:normAutofit/>
          </a:bodyPr>
          <a:lstStyle>
            <a:lvl1pPr marL="0" indent="0" algn="ctr">
              <a:buClr>
                <a:srgbClr val="00A199"/>
              </a:buClr>
              <a:buFontTx/>
              <a:buNone/>
              <a:defRPr sz="1800" b="0">
                <a:solidFill>
                  <a:srgbClr val="404040"/>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0" name="Marcador de texto 12">
            <a:extLst>
              <a:ext uri="{FF2B5EF4-FFF2-40B4-BE49-F238E27FC236}">
                <a16:creationId xmlns:a16="http://schemas.microsoft.com/office/drawing/2014/main" id="{42893DFF-004B-4DFA-9670-93065D80C82D}"/>
              </a:ext>
            </a:extLst>
          </p:cNvPr>
          <p:cNvSpPr>
            <a:spLocks noGrp="1"/>
          </p:cNvSpPr>
          <p:nvPr>
            <p:ph type="body" sz="quarter" idx="15"/>
          </p:nvPr>
        </p:nvSpPr>
        <p:spPr>
          <a:xfrm>
            <a:off x="6200293" y="2260114"/>
            <a:ext cx="2284627" cy="3510958"/>
          </a:xfrm>
        </p:spPr>
        <p:txBody>
          <a:bodyPr>
            <a:normAutofit/>
          </a:bodyPr>
          <a:lstStyle>
            <a:lvl1pPr marL="0" indent="0" algn="ctr">
              <a:buClr>
                <a:srgbClr val="00A199"/>
              </a:buClr>
              <a:buFontTx/>
              <a:buNone/>
              <a:defRPr sz="1800" b="0">
                <a:solidFill>
                  <a:srgbClr val="404040"/>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1" name="Marcador de texto 12">
            <a:extLst>
              <a:ext uri="{FF2B5EF4-FFF2-40B4-BE49-F238E27FC236}">
                <a16:creationId xmlns:a16="http://schemas.microsoft.com/office/drawing/2014/main" id="{A3C3FB23-3065-4862-B8FF-1EC27883EFED}"/>
              </a:ext>
            </a:extLst>
          </p:cNvPr>
          <p:cNvSpPr>
            <a:spLocks noGrp="1"/>
          </p:cNvSpPr>
          <p:nvPr>
            <p:ph type="body" sz="quarter" idx="16"/>
          </p:nvPr>
        </p:nvSpPr>
        <p:spPr>
          <a:xfrm>
            <a:off x="9006822" y="2260114"/>
            <a:ext cx="2284627" cy="3510958"/>
          </a:xfrm>
        </p:spPr>
        <p:txBody>
          <a:bodyPr>
            <a:normAutofit/>
          </a:bodyPr>
          <a:lstStyle>
            <a:lvl1pPr marL="0" indent="0" algn="ctr">
              <a:buClr>
                <a:srgbClr val="00A199"/>
              </a:buClr>
              <a:buFontTx/>
              <a:buNone/>
              <a:defRPr sz="1800" b="0">
                <a:solidFill>
                  <a:srgbClr val="404040"/>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2" name="Marcador de texto 12">
            <a:extLst>
              <a:ext uri="{FF2B5EF4-FFF2-40B4-BE49-F238E27FC236}">
                <a16:creationId xmlns:a16="http://schemas.microsoft.com/office/drawing/2014/main" id="{EDD80D9E-2B35-48A1-8A97-BBCBA45D2B4A}"/>
              </a:ext>
            </a:extLst>
          </p:cNvPr>
          <p:cNvSpPr>
            <a:spLocks noGrp="1"/>
          </p:cNvSpPr>
          <p:nvPr>
            <p:ph type="body" sz="quarter" idx="17"/>
          </p:nvPr>
        </p:nvSpPr>
        <p:spPr>
          <a:xfrm>
            <a:off x="700112" y="1399730"/>
            <a:ext cx="2284627" cy="514804"/>
          </a:xfrm>
        </p:spPr>
        <p:txBody>
          <a:bodyPr anchor="ctr">
            <a:noAutofit/>
          </a:bodyPr>
          <a:lstStyle>
            <a:lvl1pPr marL="0" indent="0" algn="ctr">
              <a:buClr>
                <a:srgbClr val="00A199"/>
              </a:buClr>
              <a:buFontTx/>
              <a:buNone/>
              <a:defRPr sz="1900" b="1">
                <a:solidFill>
                  <a:schemeClr val="bg1"/>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3" name="Marcador de texto 12">
            <a:extLst>
              <a:ext uri="{FF2B5EF4-FFF2-40B4-BE49-F238E27FC236}">
                <a16:creationId xmlns:a16="http://schemas.microsoft.com/office/drawing/2014/main" id="{43E3D868-3BBC-48A9-96D7-46681AD2ED2B}"/>
              </a:ext>
            </a:extLst>
          </p:cNvPr>
          <p:cNvSpPr>
            <a:spLocks noGrp="1"/>
          </p:cNvSpPr>
          <p:nvPr>
            <p:ph type="body" sz="quarter" idx="18"/>
          </p:nvPr>
        </p:nvSpPr>
        <p:spPr>
          <a:xfrm>
            <a:off x="3474076" y="1399730"/>
            <a:ext cx="2284627" cy="514804"/>
          </a:xfrm>
        </p:spPr>
        <p:txBody>
          <a:bodyPr anchor="ctr">
            <a:noAutofit/>
          </a:bodyPr>
          <a:lstStyle>
            <a:lvl1pPr marL="0" indent="0" algn="ctr">
              <a:buClr>
                <a:srgbClr val="00A199"/>
              </a:buClr>
              <a:buFontTx/>
              <a:buNone/>
              <a:defRPr sz="1900" b="1">
                <a:solidFill>
                  <a:schemeClr val="bg1"/>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4" name="Marcador de texto 12">
            <a:extLst>
              <a:ext uri="{FF2B5EF4-FFF2-40B4-BE49-F238E27FC236}">
                <a16:creationId xmlns:a16="http://schemas.microsoft.com/office/drawing/2014/main" id="{DFB153C7-0043-45C7-8114-09A43147DB72}"/>
              </a:ext>
            </a:extLst>
          </p:cNvPr>
          <p:cNvSpPr>
            <a:spLocks noGrp="1"/>
          </p:cNvSpPr>
          <p:nvPr>
            <p:ph type="body" sz="quarter" idx="19"/>
          </p:nvPr>
        </p:nvSpPr>
        <p:spPr>
          <a:xfrm>
            <a:off x="6187111" y="1399730"/>
            <a:ext cx="2284627" cy="514804"/>
          </a:xfrm>
        </p:spPr>
        <p:txBody>
          <a:bodyPr anchor="ctr">
            <a:noAutofit/>
          </a:bodyPr>
          <a:lstStyle>
            <a:lvl1pPr marL="0" indent="0" algn="ctr">
              <a:buClr>
                <a:srgbClr val="00A199"/>
              </a:buClr>
              <a:buFontTx/>
              <a:buNone/>
              <a:defRPr sz="1900" b="1">
                <a:solidFill>
                  <a:schemeClr val="bg1"/>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35" name="Marcador de texto 12">
            <a:extLst>
              <a:ext uri="{FF2B5EF4-FFF2-40B4-BE49-F238E27FC236}">
                <a16:creationId xmlns:a16="http://schemas.microsoft.com/office/drawing/2014/main" id="{0D3FC120-563B-4C64-930E-FCB11D454D50}"/>
              </a:ext>
            </a:extLst>
          </p:cNvPr>
          <p:cNvSpPr>
            <a:spLocks noGrp="1"/>
          </p:cNvSpPr>
          <p:nvPr>
            <p:ph type="body" sz="quarter" idx="20"/>
          </p:nvPr>
        </p:nvSpPr>
        <p:spPr>
          <a:xfrm>
            <a:off x="9006821" y="1399730"/>
            <a:ext cx="2284627" cy="514804"/>
          </a:xfrm>
        </p:spPr>
        <p:txBody>
          <a:bodyPr anchor="ctr">
            <a:noAutofit/>
          </a:bodyPr>
          <a:lstStyle>
            <a:lvl1pPr marL="0" indent="0" algn="ctr">
              <a:buClr>
                <a:srgbClr val="00A199"/>
              </a:buClr>
              <a:buFontTx/>
              <a:buNone/>
              <a:defRPr sz="1900" b="1">
                <a:solidFill>
                  <a:schemeClr val="bg1"/>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Tree>
    <p:extLst>
      <p:ext uri="{BB962C8B-B14F-4D97-AF65-F5344CB8AC3E}">
        <p14:creationId xmlns:p14="http://schemas.microsoft.com/office/powerpoint/2010/main" val="808029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ve Elements">
    <p:spTree>
      <p:nvGrpSpPr>
        <p:cNvPr id="1" name=""/>
        <p:cNvGrpSpPr/>
        <p:nvPr/>
      </p:nvGrpSpPr>
      <p:grpSpPr>
        <a:xfrm>
          <a:off x="0" y="0"/>
          <a:ext cx="0" cy="0"/>
          <a:chOff x="0" y="0"/>
          <a:chExt cx="0" cy="0"/>
        </a:xfrm>
      </p:grpSpPr>
      <p:sp>
        <p:nvSpPr>
          <p:cNvPr id="7" name="Pentagon 5">
            <a:extLst>
              <a:ext uri="{FF2B5EF4-FFF2-40B4-BE49-F238E27FC236}">
                <a16:creationId xmlns:a16="http://schemas.microsoft.com/office/drawing/2014/main" id="{C5781969-BBB4-4377-B2D3-8659AD2F5248}"/>
              </a:ext>
            </a:extLst>
          </p:cNvPr>
          <p:cNvSpPr/>
          <p:nvPr userDrawn="1"/>
        </p:nvSpPr>
        <p:spPr>
          <a:xfrm>
            <a:off x="0" y="89091"/>
            <a:ext cx="7013275" cy="739046"/>
          </a:xfrm>
          <a:prstGeom prst="homePlate">
            <a:avLst>
              <a:gd name="adj" fmla="val 28333"/>
            </a:avLst>
          </a:prstGeom>
          <a:gradFill flip="none" rotWithShape="1">
            <a:gsLst>
              <a:gs pos="0">
                <a:srgbClr val="007994"/>
              </a:gs>
              <a:gs pos="100000">
                <a:srgbClr val="00A09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n 9" descr="Interfaz de usuario gráfica, Texto&#10;&#10;Descripción generada automáticamente">
            <a:extLst>
              <a:ext uri="{FF2B5EF4-FFF2-40B4-BE49-F238E27FC236}">
                <a16:creationId xmlns:a16="http://schemas.microsoft.com/office/drawing/2014/main" id="{1C3DCDC8-709A-449B-BB07-D5855AEE82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sp>
        <p:nvSpPr>
          <p:cNvPr id="13" name="Título 1">
            <a:extLst>
              <a:ext uri="{FF2B5EF4-FFF2-40B4-BE49-F238E27FC236}">
                <a16:creationId xmlns:a16="http://schemas.microsoft.com/office/drawing/2014/main" id="{219B03DC-BCAC-4777-8245-0686E29FA00F}"/>
              </a:ext>
            </a:extLst>
          </p:cNvPr>
          <p:cNvSpPr>
            <a:spLocks noGrp="1"/>
          </p:cNvSpPr>
          <p:nvPr>
            <p:ph type="title"/>
          </p:nvPr>
        </p:nvSpPr>
        <p:spPr>
          <a:xfrm>
            <a:off x="323850" y="223802"/>
            <a:ext cx="6551403" cy="463550"/>
          </a:xfrm>
        </p:spPr>
        <p:txBody>
          <a:bodyPr>
            <a:noAutofit/>
          </a:bodyPr>
          <a:lstStyle>
            <a:lvl1pPr>
              <a:defRPr sz="2600">
                <a:solidFill>
                  <a:schemeClr val="bg1"/>
                </a:solidFill>
                <a:latin typeface="Calibri bold" panose="020F0702030404030204" pitchFamily="34" charset="0"/>
                <a:cs typeface="Calibri bold" panose="020F0702030404030204" pitchFamily="34" charset="0"/>
              </a:defRPr>
            </a:lvl1pPr>
          </a:lstStyle>
          <a:p>
            <a:r>
              <a:rPr lang="en-US" noProof="0"/>
              <a:t>Haga clic para modificar el estilo de título del patrón</a:t>
            </a:r>
          </a:p>
        </p:txBody>
      </p:sp>
      <p:sp>
        <p:nvSpPr>
          <p:cNvPr id="26" name="Rectángulo: esquinas redondeadas 25">
            <a:extLst>
              <a:ext uri="{FF2B5EF4-FFF2-40B4-BE49-F238E27FC236}">
                <a16:creationId xmlns:a16="http://schemas.microsoft.com/office/drawing/2014/main" id="{6806480F-8699-4DA8-9F8C-DF5C8A487D0A}"/>
              </a:ext>
            </a:extLst>
          </p:cNvPr>
          <p:cNvSpPr/>
          <p:nvPr userDrawn="1"/>
        </p:nvSpPr>
        <p:spPr>
          <a:xfrm>
            <a:off x="266700" y="2327366"/>
            <a:ext cx="2133600" cy="2600325"/>
          </a:xfrm>
          <a:prstGeom prst="roundRect">
            <a:avLst>
              <a:gd name="adj" fmla="val 5780"/>
            </a:avLst>
          </a:prstGeom>
          <a:solidFill>
            <a:schemeClr val="bg1">
              <a:lumMod val="95000"/>
            </a:schemeClr>
          </a:solidFill>
          <a:ln w="28575">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8" name="Imagen 27" descr="Imagen que contiene dibujo&#10;&#10;Descripción generada automáticamente">
            <a:extLst>
              <a:ext uri="{FF2B5EF4-FFF2-40B4-BE49-F238E27FC236}">
                <a16:creationId xmlns:a16="http://schemas.microsoft.com/office/drawing/2014/main" id="{372974A5-8D56-4340-85B4-C1CBF8F0104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5295" y="1887301"/>
            <a:ext cx="1036410" cy="938865"/>
          </a:xfrm>
          <a:prstGeom prst="rect">
            <a:avLst/>
          </a:prstGeom>
        </p:spPr>
      </p:pic>
      <p:sp>
        <p:nvSpPr>
          <p:cNvPr id="29" name="Rectángulo: esquinas redondeadas 28">
            <a:extLst>
              <a:ext uri="{FF2B5EF4-FFF2-40B4-BE49-F238E27FC236}">
                <a16:creationId xmlns:a16="http://schemas.microsoft.com/office/drawing/2014/main" id="{A5598038-C7C2-442B-8041-C0B88FA7337B}"/>
              </a:ext>
            </a:extLst>
          </p:cNvPr>
          <p:cNvSpPr/>
          <p:nvPr userDrawn="1"/>
        </p:nvSpPr>
        <p:spPr>
          <a:xfrm>
            <a:off x="2649021" y="2327366"/>
            <a:ext cx="2133600" cy="2600325"/>
          </a:xfrm>
          <a:prstGeom prst="roundRect">
            <a:avLst>
              <a:gd name="adj" fmla="val 5780"/>
            </a:avLst>
          </a:prstGeom>
          <a:solidFill>
            <a:schemeClr val="bg1">
              <a:lumMod val="95000"/>
            </a:schemeClr>
          </a:solidFill>
          <a:ln w="28575">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1" name="Imagen 30" descr="Imagen que contiene dibujo&#10;&#10;Descripción generada automáticamente">
            <a:extLst>
              <a:ext uri="{FF2B5EF4-FFF2-40B4-BE49-F238E27FC236}">
                <a16:creationId xmlns:a16="http://schemas.microsoft.com/office/drawing/2014/main" id="{3113B8C0-067F-4AEF-A801-009C6F4D533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97616" y="1887301"/>
            <a:ext cx="1036410" cy="938865"/>
          </a:xfrm>
          <a:prstGeom prst="rect">
            <a:avLst/>
          </a:prstGeom>
        </p:spPr>
      </p:pic>
      <p:sp>
        <p:nvSpPr>
          <p:cNvPr id="32" name="Rectángulo: esquinas redondeadas 31">
            <a:extLst>
              <a:ext uri="{FF2B5EF4-FFF2-40B4-BE49-F238E27FC236}">
                <a16:creationId xmlns:a16="http://schemas.microsoft.com/office/drawing/2014/main" id="{2B89B910-4212-4C9B-A314-5200E7619ABB}"/>
              </a:ext>
            </a:extLst>
          </p:cNvPr>
          <p:cNvSpPr/>
          <p:nvPr userDrawn="1"/>
        </p:nvSpPr>
        <p:spPr>
          <a:xfrm>
            <a:off x="5031342" y="2327366"/>
            <a:ext cx="2133600" cy="2600325"/>
          </a:xfrm>
          <a:prstGeom prst="roundRect">
            <a:avLst>
              <a:gd name="adj" fmla="val 5780"/>
            </a:avLst>
          </a:prstGeom>
          <a:solidFill>
            <a:schemeClr val="bg1">
              <a:lumMod val="95000"/>
            </a:schemeClr>
          </a:solidFill>
          <a:ln w="28575">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4" name="Imagen 33" descr="Imagen que contiene dibujo&#10;&#10;Descripción generada automáticamente">
            <a:extLst>
              <a:ext uri="{FF2B5EF4-FFF2-40B4-BE49-F238E27FC236}">
                <a16:creationId xmlns:a16="http://schemas.microsoft.com/office/drawing/2014/main" id="{6488337C-A891-406E-883A-79C9AA1C8A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9937" y="1887301"/>
            <a:ext cx="1036410" cy="938865"/>
          </a:xfrm>
          <a:prstGeom prst="rect">
            <a:avLst/>
          </a:prstGeom>
        </p:spPr>
      </p:pic>
      <p:sp>
        <p:nvSpPr>
          <p:cNvPr id="35" name="Rectángulo: esquinas redondeadas 34">
            <a:extLst>
              <a:ext uri="{FF2B5EF4-FFF2-40B4-BE49-F238E27FC236}">
                <a16:creationId xmlns:a16="http://schemas.microsoft.com/office/drawing/2014/main" id="{088285AE-48D7-4D75-8B31-A8FB912E2446}"/>
              </a:ext>
            </a:extLst>
          </p:cNvPr>
          <p:cNvSpPr/>
          <p:nvPr userDrawn="1"/>
        </p:nvSpPr>
        <p:spPr>
          <a:xfrm>
            <a:off x="7413663" y="2327366"/>
            <a:ext cx="2133600" cy="2600325"/>
          </a:xfrm>
          <a:prstGeom prst="roundRect">
            <a:avLst>
              <a:gd name="adj" fmla="val 5780"/>
            </a:avLst>
          </a:prstGeom>
          <a:solidFill>
            <a:schemeClr val="bg1">
              <a:lumMod val="95000"/>
            </a:schemeClr>
          </a:solidFill>
          <a:ln w="28575">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7" name="Imagen 36" descr="Imagen que contiene dibujo&#10;&#10;Descripción generada automáticamente">
            <a:extLst>
              <a:ext uri="{FF2B5EF4-FFF2-40B4-BE49-F238E27FC236}">
                <a16:creationId xmlns:a16="http://schemas.microsoft.com/office/drawing/2014/main" id="{D035F18C-3CCB-4226-A59E-FAAE9057D6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62258" y="1887301"/>
            <a:ext cx="1036410" cy="938865"/>
          </a:xfrm>
          <a:prstGeom prst="rect">
            <a:avLst/>
          </a:prstGeom>
        </p:spPr>
      </p:pic>
      <p:sp>
        <p:nvSpPr>
          <p:cNvPr id="38" name="Rectángulo: esquinas redondeadas 37">
            <a:extLst>
              <a:ext uri="{FF2B5EF4-FFF2-40B4-BE49-F238E27FC236}">
                <a16:creationId xmlns:a16="http://schemas.microsoft.com/office/drawing/2014/main" id="{98B5240B-9334-44EC-B718-416227EB13BC}"/>
              </a:ext>
            </a:extLst>
          </p:cNvPr>
          <p:cNvSpPr/>
          <p:nvPr userDrawn="1"/>
        </p:nvSpPr>
        <p:spPr>
          <a:xfrm>
            <a:off x="9795985" y="2327366"/>
            <a:ext cx="2133600" cy="2600325"/>
          </a:xfrm>
          <a:prstGeom prst="roundRect">
            <a:avLst>
              <a:gd name="adj" fmla="val 5780"/>
            </a:avLst>
          </a:prstGeom>
          <a:solidFill>
            <a:schemeClr val="bg1">
              <a:lumMod val="95000"/>
            </a:schemeClr>
          </a:solidFill>
          <a:ln w="28575">
            <a:solidFill>
              <a:srgbClr val="0046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0" name="Imagen 39" descr="Imagen que contiene dibujo&#10;&#10;Descripción generada automáticamente">
            <a:extLst>
              <a:ext uri="{FF2B5EF4-FFF2-40B4-BE49-F238E27FC236}">
                <a16:creationId xmlns:a16="http://schemas.microsoft.com/office/drawing/2014/main" id="{EFACA678-7653-4632-BF51-0A30501889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44580" y="1887301"/>
            <a:ext cx="1036410" cy="938865"/>
          </a:xfrm>
          <a:prstGeom prst="rect">
            <a:avLst/>
          </a:prstGeom>
        </p:spPr>
      </p:pic>
      <p:sp>
        <p:nvSpPr>
          <p:cNvPr id="41" name="Marcador de texto 12">
            <a:extLst>
              <a:ext uri="{FF2B5EF4-FFF2-40B4-BE49-F238E27FC236}">
                <a16:creationId xmlns:a16="http://schemas.microsoft.com/office/drawing/2014/main" id="{6505C4D0-6574-4E9D-BB35-65BA45EFA2D6}"/>
              </a:ext>
            </a:extLst>
          </p:cNvPr>
          <p:cNvSpPr>
            <a:spLocks noGrp="1"/>
          </p:cNvSpPr>
          <p:nvPr>
            <p:ph type="body" sz="quarter" idx="13"/>
          </p:nvPr>
        </p:nvSpPr>
        <p:spPr>
          <a:xfrm>
            <a:off x="341102" y="2872590"/>
            <a:ext cx="1979403" cy="1863311"/>
          </a:xfrm>
        </p:spPr>
        <p:txBody>
          <a:bodyPr>
            <a:normAutofit/>
          </a:bodyPr>
          <a:lstStyle>
            <a:lvl1pPr marL="0" indent="0" algn="ctr">
              <a:buClr>
                <a:srgbClr val="00A199"/>
              </a:buClr>
              <a:buFontTx/>
              <a:buNone/>
              <a:defRPr sz="2200" b="1">
                <a:solidFill>
                  <a:srgbClr val="006A8E"/>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42" name="Marcador de texto 12">
            <a:extLst>
              <a:ext uri="{FF2B5EF4-FFF2-40B4-BE49-F238E27FC236}">
                <a16:creationId xmlns:a16="http://schemas.microsoft.com/office/drawing/2014/main" id="{3BB23A00-3C6D-4B2D-A21A-A3700BE59155}"/>
              </a:ext>
            </a:extLst>
          </p:cNvPr>
          <p:cNvSpPr>
            <a:spLocks noGrp="1"/>
          </p:cNvSpPr>
          <p:nvPr>
            <p:ph type="body" sz="quarter" idx="14"/>
          </p:nvPr>
        </p:nvSpPr>
        <p:spPr>
          <a:xfrm>
            <a:off x="2726119" y="2872590"/>
            <a:ext cx="1979403" cy="1863311"/>
          </a:xfrm>
        </p:spPr>
        <p:txBody>
          <a:bodyPr>
            <a:normAutofit/>
          </a:bodyPr>
          <a:lstStyle>
            <a:lvl1pPr marL="0" indent="0" algn="ctr">
              <a:buClr>
                <a:srgbClr val="00A199"/>
              </a:buClr>
              <a:buFontTx/>
              <a:buNone/>
              <a:defRPr sz="2200" b="1">
                <a:solidFill>
                  <a:srgbClr val="006A8E"/>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43" name="Marcador de texto 12">
            <a:extLst>
              <a:ext uri="{FF2B5EF4-FFF2-40B4-BE49-F238E27FC236}">
                <a16:creationId xmlns:a16="http://schemas.microsoft.com/office/drawing/2014/main" id="{F7623667-2577-460A-9FA5-E39E6D1467B8}"/>
              </a:ext>
            </a:extLst>
          </p:cNvPr>
          <p:cNvSpPr>
            <a:spLocks noGrp="1"/>
          </p:cNvSpPr>
          <p:nvPr>
            <p:ph type="body" sz="quarter" idx="15"/>
          </p:nvPr>
        </p:nvSpPr>
        <p:spPr>
          <a:xfrm>
            <a:off x="5106298" y="2872590"/>
            <a:ext cx="1979403" cy="1863311"/>
          </a:xfrm>
        </p:spPr>
        <p:txBody>
          <a:bodyPr>
            <a:normAutofit/>
          </a:bodyPr>
          <a:lstStyle>
            <a:lvl1pPr marL="0" indent="0" algn="ctr">
              <a:buClr>
                <a:srgbClr val="00A199"/>
              </a:buClr>
              <a:buFontTx/>
              <a:buNone/>
              <a:defRPr sz="2200" b="1">
                <a:solidFill>
                  <a:srgbClr val="006A8E"/>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44" name="Marcador de texto 12">
            <a:extLst>
              <a:ext uri="{FF2B5EF4-FFF2-40B4-BE49-F238E27FC236}">
                <a16:creationId xmlns:a16="http://schemas.microsoft.com/office/drawing/2014/main" id="{5E3D9DE4-B242-465E-9CAD-657BE3611EE2}"/>
              </a:ext>
            </a:extLst>
          </p:cNvPr>
          <p:cNvSpPr>
            <a:spLocks noGrp="1"/>
          </p:cNvSpPr>
          <p:nvPr>
            <p:ph type="body" sz="quarter" idx="16"/>
          </p:nvPr>
        </p:nvSpPr>
        <p:spPr>
          <a:xfrm>
            <a:off x="7486478" y="2872590"/>
            <a:ext cx="1979403" cy="1863311"/>
          </a:xfrm>
        </p:spPr>
        <p:txBody>
          <a:bodyPr>
            <a:normAutofit/>
          </a:bodyPr>
          <a:lstStyle>
            <a:lvl1pPr marL="0" indent="0" algn="ctr">
              <a:buClr>
                <a:srgbClr val="00A199"/>
              </a:buClr>
              <a:buFontTx/>
              <a:buNone/>
              <a:defRPr sz="2200" b="1">
                <a:solidFill>
                  <a:srgbClr val="006A8E"/>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
        <p:nvSpPr>
          <p:cNvPr id="45" name="Marcador de texto 12">
            <a:extLst>
              <a:ext uri="{FF2B5EF4-FFF2-40B4-BE49-F238E27FC236}">
                <a16:creationId xmlns:a16="http://schemas.microsoft.com/office/drawing/2014/main" id="{4D49AF1F-CC32-481E-83A7-210E907C38C3}"/>
              </a:ext>
            </a:extLst>
          </p:cNvPr>
          <p:cNvSpPr>
            <a:spLocks noGrp="1"/>
          </p:cNvSpPr>
          <p:nvPr>
            <p:ph type="body" sz="quarter" idx="17"/>
          </p:nvPr>
        </p:nvSpPr>
        <p:spPr>
          <a:xfrm>
            <a:off x="9873083" y="2872590"/>
            <a:ext cx="1979403" cy="1863311"/>
          </a:xfrm>
        </p:spPr>
        <p:txBody>
          <a:bodyPr>
            <a:normAutofit/>
          </a:bodyPr>
          <a:lstStyle>
            <a:lvl1pPr marL="0" indent="0" algn="ctr">
              <a:buClr>
                <a:srgbClr val="00A199"/>
              </a:buClr>
              <a:buFontTx/>
              <a:buNone/>
              <a:defRPr sz="2200" b="1">
                <a:solidFill>
                  <a:srgbClr val="006A8E"/>
                </a:solidFill>
              </a:defRPr>
            </a:lvl1pPr>
            <a:lvl2pPr marL="457200" indent="0">
              <a:buClr>
                <a:srgbClr val="00A199"/>
              </a:buClr>
              <a:buFontTx/>
              <a:buNone/>
              <a:defRPr sz="2200">
                <a:solidFill>
                  <a:schemeClr val="tx1">
                    <a:lumMod val="75000"/>
                    <a:lumOff val="25000"/>
                  </a:schemeClr>
                </a:solidFill>
              </a:defRPr>
            </a:lvl2pPr>
            <a:lvl3pPr marL="914400" indent="0">
              <a:buClr>
                <a:srgbClr val="00A199"/>
              </a:buClr>
              <a:buFontTx/>
              <a:buNone/>
              <a:defRPr sz="2200">
                <a:solidFill>
                  <a:schemeClr val="tx1">
                    <a:lumMod val="75000"/>
                    <a:lumOff val="25000"/>
                  </a:schemeClr>
                </a:solidFill>
              </a:defRPr>
            </a:lvl3pPr>
            <a:lvl4pPr marL="1371600" indent="0">
              <a:buClr>
                <a:srgbClr val="00A199"/>
              </a:buClr>
              <a:buFontTx/>
              <a:buNone/>
              <a:defRPr sz="2200">
                <a:solidFill>
                  <a:schemeClr val="tx1">
                    <a:lumMod val="75000"/>
                    <a:lumOff val="25000"/>
                  </a:schemeClr>
                </a:solidFill>
              </a:defRPr>
            </a:lvl4pPr>
            <a:lvl5pPr marL="1828800" indent="0">
              <a:buClr>
                <a:srgbClr val="00A199"/>
              </a:buClr>
              <a:buFontTx/>
              <a:buNone/>
              <a:defRPr sz="2200">
                <a:solidFill>
                  <a:schemeClr val="tx1">
                    <a:lumMod val="75000"/>
                    <a:lumOff val="25000"/>
                  </a:schemeClr>
                </a:solidFill>
              </a:defRPr>
            </a:lvl5pPr>
          </a:lstStyle>
          <a:p>
            <a:pPr lvl="0"/>
            <a:r>
              <a:rPr lang="en-US" noProof="0"/>
              <a:t>Haga clic para modificar los estilos de texto del patrón</a:t>
            </a:r>
          </a:p>
        </p:txBody>
      </p:sp>
    </p:spTree>
    <p:extLst>
      <p:ext uri="{BB962C8B-B14F-4D97-AF65-F5344CB8AC3E}">
        <p14:creationId xmlns:p14="http://schemas.microsoft.com/office/powerpoint/2010/main" val="489496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CF26583-64BC-4184-82D6-CD937EB717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FEDBA97-C0E6-4E01-A0DD-8E39A86112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76927A-20BA-4113-B2D3-2053FB4A6D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BA2FD7-4CD2-4A0B-9748-C0C643106BBB}" type="datetimeFigureOut">
              <a:rPr lang="es-CO" smtClean="0"/>
              <a:t>3/06/2026</a:t>
            </a:fld>
            <a:endParaRPr lang="es-CO"/>
          </a:p>
        </p:txBody>
      </p:sp>
      <p:sp>
        <p:nvSpPr>
          <p:cNvPr id="5" name="Marcador de pie de página 4">
            <a:extLst>
              <a:ext uri="{FF2B5EF4-FFF2-40B4-BE49-F238E27FC236}">
                <a16:creationId xmlns:a16="http://schemas.microsoft.com/office/drawing/2014/main" id="{5A0AC6FB-F396-4003-BFD8-E4629EAD77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87FA0083-6917-4382-8C05-D4DFF3BE40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44DAB-5443-46F2-BC4F-841859906EFF}" type="slidenum">
              <a:rPr lang="es-CO" smtClean="0"/>
              <a:t>‹#›</a:t>
            </a:fld>
            <a:endParaRPr lang="es-CO"/>
          </a:p>
        </p:txBody>
      </p:sp>
    </p:spTree>
    <p:extLst>
      <p:ext uri="{BB962C8B-B14F-4D97-AF65-F5344CB8AC3E}">
        <p14:creationId xmlns:p14="http://schemas.microsoft.com/office/powerpoint/2010/main" val="282205718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4" r:id="rId3"/>
    <p:sldLayoutId id="2147483669" r:id="rId4"/>
    <p:sldLayoutId id="2147483655" r:id="rId5"/>
    <p:sldLayoutId id="2147483665" r:id="rId6"/>
    <p:sldLayoutId id="2147483662" r:id="rId7"/>
    <p:sldLayoutId id="2147483671" r:id="rId8"/>
    <p:sldLayoutId id="2147483672" r:id="rId9"/>
    <p:sldLayoutId id="2147483663" r:id="rId10"/>
    <p:sldLayoutId id="2147483664" r:id="rId11"/>
    <p:sldLayoutId id="2147483668" r:id="rId12"/>
    <p:sldLayoutId id="2147483673" r:id="rId13"/>
    <p:sldLayoutId id="2147483661" r:id="rId14"/>
    <p:sldLayoutId id="2147483659" r:id="rId15"/>
    <p:sldLayoutId id="2147483666" r:id="rId16"/>
    <p:sldLayoutId id="2147483667" r:id="rId17"/>
    <p:sldLayoutId id="2147483660" r:id="rId18"/>
    <p:sldLayoutId id="2147483670" r:id="rId19"/>
    <p:sldLayoutId id="2147483674"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video" Target="https://www.youtube.com/embed/CpBlQg4Nx14?feature=oembed" TargetMode="Externa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microsoft.com/office/2018/10/relationships/comments" Target="../comments/modernComment_34F_BCF15C8D.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microsoft.com/office/2018/10/relationships/comments" Target="../comments/modernComment_34D_A5F08C25.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0.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s://pixabay.com/en/help-hand-isolated-charity-sticker-2655258/" TargetMode="External"/><Relationship Id="rId3" Type="http://schemas.openxmlformats.org/officeDocument/2006/relationships/hyperlink" Target="mailto:LAP@calbar.ca.gov" TargetMode="External"/><Relationship Id="rId7"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hyperlink" Target="https://www.flickr.com/photos/144008357@N08/32883225938" TargetMode="External"/><Relationship Id="rId4" Type="http://schemas.openxmlformats.org/officeDocument/2006/relationships/hyperlink" Target="http://www.calbar.ca.gov/LAP" TargetMode="External"/><Relationship Id="rId9"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hyperlink" Target="https://www.calbar.ca.gov/Attorneys/Conduct-Discipline/Ethics/Hotline" TargetMode="External"/><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hyperlink" Target="http://apps.calbar.ca.gov/forms/EthicsHotline"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abacolap.wordpress.com/author/abacolap/"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hyperlink" Target="https://otherbar.org/"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customXml" Target="../ink/ink5.xml"/><Relationship Id="rId13" Type="http://schemas.openxmlformats.org/officeDocument/2006/relationships/customXml" Target="../ink/ink8.xml"/><Relationship Id="rId18" Type="http://schemas.openxmlformats.org/officeDocument/2006/relationships/customXml" Target="../ink/ink13.xml"/><Relationship Id="rId3" Type="http://schemas.openxmlformats.org/officeDocument/2006/relationships/customXml" Target="../ink/ink1.xml"/><Relationship Id="rId7" Type="http://schemas.openxmlformats.org/officeDocument/2006/relationships/customXml" Target="../ink/ink4.xml"/><Relationship Id="rId12" Type="http://schemas.openxmlformats.org/officeDocument/2006/relationships/customXml" Target="../ink/ink7.xml"/><Relationship Id="rId17" Type="http://schemas.openxmlformats.org/officeDocument/2006/relationships/customXml" Target="../ink/ink12.xml"/><Relationship Id="rId2" Type="http://schemas.openxmlformats.org/officeDocument/2006/relationships/notesSlide" Target="../notesSlides/notesSlide7.xml"/><Relationship Id="rId16" Type="http://schemas.openxmlformats.org/officeDocument/2006/relationships/customXml" Target="../ink/ink11.xml"/><Relationship Id="rId20"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customXml" Target="../ink/ink3.xml"/><Relationship Id="rId11" Type="http://schemas.openxmlformats.org/officeDocument/2006/relationships/image" Target="../media/image18.png"/><Relationship Id="rId5" Type="http://schemas.openxmlformats.org/officeDocument/2006/relationships/customXml" Target="../ink/ink2.xml"/><Relationship Id="rId15" Type="http://schemas.openxmlformats.org/officeDocument/2006/relationships/customXml" Target="../ink/ink10.xml"/><Relationship Id="rId10" Type="http://schemas.openxmlformats.org/officeDocument/2006/relationships/customXml" Target="../ink/ink6.xml"/><Relationship Id="rId19"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image" Target="../media/image17.png"/><Relationship Id="rId14" Type="http://schemas.openxmlformats.org/officeDocument/2006/relationships/customXml" Target="../ink/ink9.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7.jpeg"/><Relationship Id="rId4" Type="http://schemas.openxmlformats.org/officeDocument/2006/relationships/image" Target="../media/image16.emf"/></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8ADF1D57-0615-45AA-8E68-D73A8C3BE15C}"/>
              </a:ext>
            </a:extLst>
          </p:cNvPr>
          <p:cNvSpPr>
            <a:spLocks noGrp="1"/>
          </p:cNvSpPr>
          <p:nvPr>
            <p:ph type="body" sz="quarter" idx="13"/>
          </p:nvPr>
        </p:nvSpPr>
        <p:spPr>
          <a:xfrm>
            <a:off x="7355044" y="5522976"/>
            <a:ext cx="4836956" cy="548640"/>
          </a:xfrm>
        </p:spPr>
        <p:txBody>
          <a:bodyPr anchor="ctr">
            <a:noAutofit/>
          </a:bodyPr>
          <a:lstStyle/>
          <a:p>
            <a:pPr>
              <a:lnSpc>
                <a:spcPct val="120000"/>
              </a:lnSpc>
              <a:spcBef>
                <a:spcPts val="0"/>
              </a:spcBef>
            </a:pPr>
            <a:r>
              <a:rPr lang="en-US" sz="2400" dirty="0"/>
              <a:t>[Event Name], [Date of Presentation]</a:t>
            </a:r>
          </a:p>
        </p:txBody>
      </p:sp>
      <p:sp>
        <p:nvSpPr>
          <p:cNvPr id="6" name="Título 1">
            <a:extLst>
              <a:ext uri="{FF2B5EF4-FFF2-40B4-BE49-F238E27FC236}">
                <a16:creationId xmlns:a16="http://schemas.microsoft.com/office/drawing/2014/main" id="{835411BA-AD1B-5756-5158-062CAD06BF24}"/>
              </a:ext>
            </a:extLst>
          </p:cNvPr>
          <p:cNvSpPr>
            <a:spLocks noGrp="1"/>
          </p:cNvSpPr>
          <p:nvPr>
            <p:ph type="title"/>
          </p:nvPr>
        </p:nvSpPr>
        <p:spPr>
          <a:xfrm>
            <a:off x="484517" y="2278056"/>
            <a:ext cx="11545714" cy="1325563"/>
          </a:xfrm>
        </p:spPr>
        <p:txBody>
          <a:bodyPr/>
          <a:lstStyle/>
          <a:p>
            <a:r>
              <a:rPr lang="en-US" sz="4000" dirty="0">
                <a:latin typeface="Calibri" panose="020F0502020204030204" pitchFamily="34" charset="0"/>
                <a:ea typeface="Calibri" panose="020F0502020204030204" pitchFamily="34" charset="0"/>
                <a:cs typeface="Calibri" panose="020F0502020204030204" pitchFamily="34" charset="0"/>
              </a:rPr>
              <a:t>Alcohol, Health, and Attorney Wellness:</a:t>
            </a:r>
            <a:br>
              <a:rPr lang="en-US" sz="4000" dirty="0">
                <a:latin typeface="Calibri" panose="020F0502020204030204" pitchFamily="34" charset="0"/>
                <a:ea typeface="Calibri" panose="020F0502020204030204" pitchFamily="34" charset="0"/>
                <a:cs typeface="Calibri" panose="020F0502020204030204" pitchFamily="34" charset="0"/>
              </a:rPr>
            </a:br>
            <a:r>
              <a:rPr lang="en-US" sz="4000" dirty="0">
                <a:latin typeface="Calibri" panose="020F0502020204030204" pitchFamily="34" charset="0"/>
                <a:ea typeface="Calibri" panose="020F0502020204030204" pitchFamily="34" charset="0"/>
                <a:cs typeface="Calibri" panose="020F0502020204030204" pitchFamily="34" charset="0"/>
              </a:rPr>
              <a:t>Navigating Risks and Professional Responsibility</a:t>
            </a:r>
            <a:endParaRPr lang="es-CO" sz="4000" dirty="0">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13872C2-08BE-1F8A-C6D2-1F0DE00457A7}"/>
              </a:ext>
            </a:extLst>
          </p:cNvPr>
          <p:cNvSpPr txBox="1"/>
          <p:nvPr/>
        </p:nvSpPr>
        <p:spPr>
          <a:xfrm>
            <a:off x="484517" y="3777916"/>
            <a:ext cx="3869008" cy="1323439"/>
          </a:xfrm>
          <a:prstGeom prst="rect">
            <a:avLst/>
          </a:prstGeom>
          <a:noFill/>
        </p:spPr>
        <p:txBody>
          <a:bodyPr wrap="none" rtlCol="0">
            <a:spAutoFit/>
          </a:bodyPr>
          <a:lstStyle/>
          <a:p>
            <a:r>
              <a:rPr lang="en-US" sz="4000" dirty="0">
                <a:solidFill>
                  <a:schemeClr val="bg1"/>
                </a:solidFill>
                <a:latin typeface="Calibri" panose="020F0502020204030204" pitchFamily="34" charset="0"/>
                <a:ea typeface="Calibri" panose="020F0502020204030204" pitchFamily="34" charset="0"/>
                <a:cs typeface="Calibri" panose="020F0502020204030204" pitchFamily="34" charset="0"/>
              </a:rPr>
              <a:t>[Presenter Name]</a:t>
            </a:r>
          </a:p>
          <a:p>
            <a:r>
              <a:rPr lang="en-US" sz="4000" dirty="0">
                <a:solidFill>
                  <a:schemeClr val="bg1"/>
                </a:solidFill>
                <a:latin typeface="Calibri" panose="020F0502020204030204" pitchFamily="34" charset="0"/>
                <a:ea typeface="Calibri" panose="020F0502020204030204" pitchFamily="34" charset="0"/>
                <a:cs typeface="Calibri" panose="020F0502020204030204" pitchFamily="34" charset="0"/>
              </a:rPr>
              <a:t>[Presenter Title]</a:t>
            </a:r>
          </a:p>
        </p:txBody>
      </p:sp>
    </p:spTree>
    <p:extLst>
      <p:ext uri="{BB962C8B-B14F-4D97-AF65-F5344CB8AC3E}">
        <p14:creationId xmlns:p14="http://schemas.microsoft.com/office/powerpoint/2010/main" val="25078554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345C2F-E585-3928-EC97-E63171869C9C}"/>
              </a:ext>
            </a:extLst>
          </p:cNvPr>
          <p:cNvSpPr>
            <a:spLocks noGrp="1"/>
          </p:cNvSpPr>
          <p:nvPr>
            <p:ph type="title"/>
          </p:nvPr>
        </p:nvSpPr>
        <p:spPr/>
        <p:txBody>
          <a:bodyPr/>
          <a:lstStyle/>
          <a:p>
            <a:r>
              <a:rPr lang="en-US" sz="4000" b="1" dirty="0">
                <a:latin typeface="Calibri" panose="020F0502020204030204" pitchFamily="34" charset="0"/>
                <a:ea typeface="Calibri" panose="020F0502020204030204" pitchFamily="34" charset="0"/>
                <a:cs typeface="Calibri" panose="020F0502020204030204" pitchFamily="34" charset="0"/>
              </a:rPr>
              <a:t>Medical Insights into the Health Effects of Alcohol</a:t>
            </a:r>
          </a:p>
        </p:txBody>
      </p:sp>
    </p:spTree>
    <p:extLst>
      <p:ext uri="{BB962C8B-B14F-4D97-AF65-F5344CB8AC3E}">
        <p14:creationId xmlns:p14="http://schemas.microsoft.com/office/powerpoint/2010/main" val="3381660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267274-A06E-80F3-75F9-956F17BECFD4}"/>
              </a:ext>
            </a:extLst>
          </p:cNvPr>
          <p:cNvSpPr>
            <a:spLocks noGrp="1"/>
          </p:cNvSpPr>
          <p:nvPr>
            <p:ph type="title"/>
          </p:nvPr>
        </p:nvSpPr>
        <p:spPr/>
        <p:txBody>
          <a:bodyPr/>
          <a:lstStyle/>
          <a:p>
            <a:r>
              <a:rPr lang="en-US" sz="3000" dirty="0"/>
              <a:t>Advisory Overview (6 mins.)</a:t>
            </a:r>
          </a:p>
        </p:txBody>
      </p:sp>
      <p:pic>
        <p:nvPicPr>
          <p:cNvPr id="6" name="Online Media 5" title="U.S. surgeon general explains why he's calling for cancer warnings on alcohol">
            <a:hlinkClick r:id="" action="ppaction://media"/>
            <a:extLst>
              <a:ext uri="{FF2B5EF4-FFF2-40B4-BE49-F238E27FC236}">
                <a16:creationId xmlns:a16="http://schemas.microsoft.com/office/drawing/2014/main" id="{68AF0EAC-3740-2E0F-E290-B2A8C7AEACD3}"/>
              </a:ext>
            </a:extLst>
          </p:cNvPr>
          <p:cNvPicPr>
            <a:picLocks noRot="1" noChangeAspect="1"/>
          </p:cNvPicPr>
          <p:nvPr>
            <a:videoFile r:link="rId1"/>
          </p:nvPr>
        </p:nvPicPr>
        <p:blipFill>
          <a:blip r:embed="rId4"/>
          <a:stretch>
            <a:fillRect/>
          </a:stretch>
        </p:blipFill>
        <p:spPr>
          <a:xfrm>
            <a:off x="1043547" y="942555"/>
            <a:ext cx="9164978" cy="5178225"/>
          </a:xfrm>
          <a:prstGeom prst="rect">
            <a:avLst/>
          </a:prstGeom>
        </p:spPr>
      </p:pic>
      <p:pic>
        <p:nvPicPr>
          <p:cNvPr id="7" name="Online Media 5" title="U.S. surgeon general explains why he's calling for cancer warnings on alcohol">
            <a:hlinkClick r:id="" action="ppaction://media"/>
            <a:extLst>
              <a:ext uri="{FF2B5EF4-FFF2-40B4-BE49-F238E27FC236}">
                <a16:creationId xmlns:a16="http://schemas.microsoft.com/office/drawing/2014/main" id="{F2E79FE3-EC88-7C8B-EA1B-EF6F55AEAE16}"/>
              </a:ext>
            </a:extLst>
          </p:cNvPr>
          <p:cNvPicPr>
            <a:picLocks noRot="1" noChangeAspect="1"/>
          </p:cNvPicPr>
          <p:nvPr>
            <a:videoFile r:link="rId1"/>
          </p:nvPr>
        </p:nvPicPr>
        <p:blipFill>
          <a:blip r:embed="rId4"/>
          <a:stretch>
            <a:fillRect/>
          </a:stretch>
        </p:blipFill>
        <p:spPr>
          <a:xfrm>
            <a:off x="1369857" y="942555"/>
            <a:ext cx="9164978" cy="5178225"/>
          </a:xfrm>
          <a:prstGeom prst="rect">
            <a:avLst/>
          </a:prstGeom>
        </p:spPr>
      </p:pic>
      <p:pic>
        <p:nvPicPr>
          <p:cNvPr id="8" name="Online Media 5" title="U.S. surgeon general explains why he's calling for cancer warnings on alcohol">
            <a:hlinkClick r:id="" action="ppaction://media"/>
            <a:extLst>
              <a:ext uri="{FF2B5EF4-FFF2-40B4-BE49-F238E27FC236}">
                <a16:creationId xmlns:a16="http://schemas.microsoft.com/office/drawing/2014/main" id="{555778CE-7568-CD5C-B8CD-787AD2DDFB65}"/>
              </a:ext>
            </a:extLst>
          </p:cNvPr>
          <p:cNvPicPr>
            <a:picLocks noRot="1" noChangeAspect="1"/>
          </p:cNvPicPr>
          <p:nvPr>
            <a:videoFile r:link="rId1"/>
          </p:nvPr>
        </p:nvPicPr>
        <p:blipFill>
          <a:blip r:embed="rId4"/>
          <a:stretch>
            <a:fillRect/>
          </a:stretch>
        </p:blipFill>
        <p:spPr>
          <a:xfrm>
            <a:off x="1513511" y="942555"/>
            <a:ext cx="9164978" cy="5178225"/>
          </a:xfrm>
          <a:prstGeom prst="rect">
            <a:avLst/>
          </a:prstGeom>
        </p:spPr>
      </p:pic>
    </p:spTree>
    <p:extLst>
      <p:ext uri="{BB962C8B-B14F-4D97-AF65-F5344CB8AC3E}">
        <p14:creationId xmlns:p14="http://schemas.microsoft.com/office/powerpoint/2010/main" val="261917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6"/>
                </p:tgtEl>
              </p:cMediaNode>
            </p:video>
            <p:seq concurrent="1" nextAc="seek">
              <p:cTn id="16" restart="whenNotActive" fill="hold" evtFilter="cancelBubble" nodeType="interactiveSeq">
                <p:stCondLst>
                  <p:cond evt="onClick" delay="0">
                    <p:tgtEl>
                      <p:spTgt spid="6"/>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6"/>
                                        </p:tgtEl>
                                      </p:cBhvr>
                                    </p:cmd>
                                  </p:childTnLst>
                                </p:cTn>
                              </p:par>
                            </p:childTnLst>
                          </p:cTn>
                        </p:par>
                      </p:childTnLst>
                    </p:cTn>
                  </p:par>
                </p:childTnLst>
              </p:cTn>
              <p:nextCondLst>
                <p:cond evt="onClick" delay="0">
                  <p:tgtEl>
                    <p:spTgt spid="6"/>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7"/>
                                        </p:tgtEl>
                                      </p:cBhvr>
                                    </p:cmd>
                                  </p:childTnLst>
                                </p:cTn>
                              </p:par>
                            </p:childTnLst>
                          </p:cTn>
                        </p:par>
                      </p:childTnLst>
                    </p:cTn>
                  </p:par>
                </p:childTnLst>
              </p:cTn>
              <p:nextCondLst>
                <p:cond evt="onClick" delay="0">
                  <p:tgtEl>
                    <p:spTgt spid="7"/>
                  </p:tgtEl>
                </p:cond>
              </p:nextCondLst>
            </p:seq>
            <p:video>
              <p:cMediaNode vol="80000">
                <p:cTn id="26" fill="hold" display="0">
                  <p:stCondLst>
                    <p:cond delay="indefinite"/>
                  </p:stCondLst>
                </p:cTn>
                <p:tgtEl>
                  <p:spTgt spid="7"/>
                </p:tgtEl>
              </p:cMediaNode>
            </p:video>
            <p:seq concurrent="1" nextAc="seek">
              <p:cTn id="27" restart="whenNotActive" fill="hold" evtFilter="cancelBubble" nodeType="interactiveSeq">
                <p:stCondLst>
                  <p:cond evt="onClick" delay="0">
                    <p:tgtEl>
                      <p:spTgt spid="8"/>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8"/>
                                        </p:tgtEl>
                                      </p:cBhvr>
                                    </p:cmd>
                                  </p:childTnLst>
                                </p:cTn>
                              </p:par>
                            </p:childTnLst>
                          </p:cTn>
                        </p:par>
                      </p:childTnLst>
                    </p:cTn>
                  </p:par>
                </p:childTnLst>
              </p:cTn>
              <p:nextCondLst>
                <p:cond evt="onClick" delay="0">
                  <p:tgtEl>
                    <p:spTgt spid="8"/>
                  </p:tgtEl>
                </p:cond>
              </p:nextCondLst>
            </p:seq>
            <p:video>
              <p:cMediaNode vol="80000">
                <p:cTn id="32" fill="hold" display="0">
                  <p:stCondLst>
                    <p:cond delay="indefinite"/>
                  </p:stCondLst>
                </p:cTn>
                <p:tgtEl>
                  <p:spTgt spid="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80FB24-B119-BA93-A0E0-28D0CB4D77D3}"/>
              </a:ext>
            </a:extLst>
          </p:cNvPr>
          <p:cNvSpPr>
            <a:spLocks noGrp="1"/>
          </p:cNvSpPr>
          <p:nvPr>
            <p:ph type="title"/>
          </p:nvPr>
        </p:nvSpPr>
        <p:spPr/>
        <p:txBody>
          <a:bodyPr/>
          <a:lstStyle/>
          <a:p>
            <a:pPr algn="ctr"/>
            <a:r>
              <a:rPr lang="en-US" sz="3000" dirty="0"/>
              <a:t>Cancer Cases Attributable to Alcohol</a:t>
            </a:r>
          </a:p>
        </p:txBody>
      </p:sp>
      <p:sp>
        <p:nvSpPr>
          <p:cNvPr id="7" name="Chart Placeholder 6">
            <a:extLst>
              <a:ext uri="{FF2B5EF4-FFF2-40B4-BE49-F238E27FC236}">
                <a16:creationId xmlns:a16="http://schemas.microsoft.com/office/drawing/2014/main" id="{A0F69708-9990-2713-3702-6029D82F199F}"/>
              </a:ext>
            </a:extLst>
          </p:cNvPr>
          <p:cNvSpPr>
            <a:spLocks noGrp="1"/>
          </p:cNvSpPr>
          <p:nvPr>
            <p:ph type="chart" sz="quarter" idx="10"/>
          </p:nvPr>
        </p:nvSpPr>
        <p:spPr/>
        <p:txBody>
          <a:bodyPr>
            <a:normAutofit/>
          </a:bodyPr>
          <a:lstStyle/>
          <a:p>
            <a:r>
              <a:rPr lang="en-US" sz="2500" dirty="0"/>
              <a:t>72% of U.S. adults reported they consumed one or more drinks per week (2019-2020)</a:t>
            </a:r>
          </a:p>
          <a:p>
            <a:r>
              <a:rPr lang="en-US" sz="2500" dirty="0"/>
              <a:t>Leading preventable cause of cancer in the US after tobacco and obesity</a:t>
            </a:r>
          </a:p>
          <a:p>
            <a:r>
              <a:rPr lang="en-US" sz="2500" dirty="0"/>
              <a:t>Nearly 100,000 cancer cases and about 20,000 cancer deaths each year</a:t>
            </a:r>
          </a:p>
          <a:p>
            <a:pPr lvl="1"/>
            <a:r>
              <a:rPr lang="en-US" sz="2500" dirty="0"/>
              <a:t>42,400 in men</a:t>
            </a:r>
          </a:p>
          <a:p>
            <a:pPr lvl="1"/>
            <a:r>
              <a:rPr lang="en-US" sz="2500" dirty="0"/>
              <a:t>54,330 in women</a:t>
            </a:r>
          </a:p>
          <a:p>
            <a:r>
              <a:rPr lang="en-US" sz="2500" dirty="0"/>
              <a:t>Largest impact of alcohol-related cancer in the U.S. is for breast cancer in women</a:t>
            </a:r>
          </a:p>
          <a:p>
            <a:pPr lvl="1"/>
            <a:r>
              <a:rPr lang="en-US" sz="2500" dirty="0"/>
              <a:t>Estimated 44,180 cases, representing 16.4% of the approximately 270,000 total breast cancer cases for women (2019)</a:t>
            </a:r>
          </a:p>
          <a:p>
            <a:endParaRPr lang="en-US" sz="2500" dirty="0"/>
          </a:p>
          <a:p>
            <a:endParaRPr lang="en-US" sz="2500" dirty="0"/>
          </a:p>
        </p:txBody>
      </p:sp>
    </p:spTree>
    <p:extLst>
      <p:ext uri="{BB962C8B-B14F-4D97-AF65-F5344CB8AC3E}">
        <p14:creationId xmlns:p14="http://schemas.microsoft.com/office/powerpoint/2010/main" val="1252603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0A3F3A5A-D344-F2A3-06E1-30282A5A6899}"/>
              </a:ext>
            </a:extLst>
          </p:cNvPr>
          <p:cNvSpPr>
            <a:spLocks noGrp="1"/>
          </p:cNvSpPr>
          <p:nvPr>
            <p:ph type="tbl" sz="quarter" idx="10"/>
          </p:nvPr>
        </p:nvSpPr>
        <p:spPr>
          <a:xfrm>
            <a:off x="483320" y="1319872"/>
            <a:ext cx="6391934" cy="4425320"/>
          </a:xfrm>
        </p:spPr>
        <p:txBody>
          <a:bodyPr>
            <a:normAutofit/>
          </a:bodyPr>
          <a:lstStyle/>
          <a:p>
            <a:r>
              <a:rPr lang="en-US" sz="2500" dirty="0"/>
              <a:t>20,000 alcohol-related cancer deaths annually in the U.S</a:t>
            </a:r>
          </a:p>
          <a:p>
            <a:r>
              <a:rPr lang="en-US" sz="2500" dirty="0"/>
              <a:t>Breast cancer = majority (~60%) of alcohol-related cancer deaths in women</a:t>
            </a:r>
          </a:p>
          <a:p>
            <a:r>
              <a:rPr lang="en-US" sz="2500" dirty="0"/>
              <a:t>Liver cancer (~33%) and colorectal cancer (an additional ~21%) = majority of alcohol-related cancer deaths in men</a:t>
            </a:r>
          </a:p>
          <a:p>
            <a:r>
              <a:rPr lang="en-US" sz="2500" dirty="0"/>
              <a:t>About 17% of the U.S. alcohol-related cancer deaths per year occur at levels within recommended limits</a:t>
            </a:r>
          </a:p>
        </p:txBody>
      </p:sp>
      <p:sp>
        <p:nvSpPr>
          <p:cNvPr id="3" name="Title 2">
            <a:extLst>
              <a:ext uri="{FF2B5EF4-FFF2-40B4-BE49-F238E27FC236}">
                <a16:creationId xmlns:a16="http://schemas.microsoft.com/office/drawing/2014/main" id="{71901591-BE8B-6F55-13B9-DAE120486D63}"/>
              </a:ext>
            </a:extLst>
          </p:cNvPr>
          <p:cNvSpPr>
            <a:spLocks noGrp="1"/>
          </p:cNvSpPr>
          <p:nvPr>
            <p:ph type="title"/>
          </p:nvPr>
        </p:nvSpPr>
        <p:spPr/>
        <p:txBody>
          <a:bodyPr/>
          <a:lstStyle/>
          <a:p>
            <a:r>
              <a:rPr lang="en-US" sz="3000" dirty="0"/>
              <a:t>Cancer Types and Mortality</a:t>
            </a:r>
          </a:p>
        </p:txBody>
      </p:sp>
      <p:pic>
        <p:nvPicPr>
          <p:cNvPr id="5" name="Picture 4">
            <a:extLst>
              <a:ext uri="{FF2B5EF4-FFF2-40B4-BE49-F238E27FC236}">
                <a16:creationId xmlns:a16="http://schemas.microsoft.com/office/drawing/2014/main" id="{D2DE5209-A9EA-112C-20D8-C4079BDB96DD}"/>
              </a:ext>
            </a:extLst>
          </p:cNvPr>
          <p:cNvPicPr>
            <a:picLocks noChangeAspect="1"/>
          </p:cNvPicPr>
          <p:nvPr/>
        </p:nvPicPr>
        <p:blipFill>
          <a:blip r:embed="rId3"/>
          <a:stretch>
            <a:fillRect/>
          </a:stretch>
        </p:blipFill>
        <p:spPr>
          <a:xfrm>
            <a:off x="6875253" y="109573"/>
            <a:ext cx="5191125" cy="6524625"/>
          </a:xfrm>
          <a:prstGeom prst="rect">
            <a:avLst/>
          </a:prstGeom>
        </p:spPr>
      </p:pic>
    </p:spTree>
    <p:extLst>
      <p:ext uri="{BB962C8B-B14F-4D97-AF65-F5344CB8AC3E}">
        <p14:creationId xmlns:p14="http://schemas.microsoft.com/office/powerpoint/2010/main" val="1878982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05A73824-0EBE-EC43-E63C-549A9A54DCA7}"/>
              </a:ext>
            </a:extLst>
          </p:cNvPr>
          <p:cNvSpPr>
            <a:spLocks noGrp="1"/>
          </p:cNvSpPr>
          <p:nvPr>
            <p:ph type="tbl" sz="quarter" idx="10"/>
          </p:nvPr>
        </p:nvSpPr>
        <p:spPr>
          <a:xfrm>
            <a:off x="311255" y="1319872"/>
            <a:ext cx="5758868" cy="5064416"/>
          </a:xfrm>
        </p:spPr>
        <p:txBody>
          <a:bodyPr>
            <a:normAutofit/>
          </a:bodyPr>
          <a:lstStyle/>
          <a:p>
            <a:r>
              <a:rPr lang="en-US" sz="2900" dirty="0"/>
              <a:t>Light drinking = small but present increased risk</a:t>
            </a:r>
          </a:p>
          <a:p>
            <a:r>
              <a:rPr lang="en-US" sz="2900" dirty="0"/>
              <a:t>Moderate drinking = noticeably higher risk</a:t>
            </a:r>
          </a:p>
          <a:p>
            <a:r>
              <a:rPr lang="en-US" sz="2900" dirty="0"/>
              <a:t>Heavy drinking = substantially elevated risk</a:t>
            </a:r>
          </a:p>
          <a:p>
            <a:pPr lvl="1"/>
            <a:endParaRPr lang="en-US" sz="2500" dirty="0"/>
          </a:p>
          <a:p>
            <a:endParaRPr lang="en-US" sz="2500" dirty="0"/>
          </a:p>
        </p:txBody>
      </p:sp>
      <p:sp>
        <p:nvSpPr>
          <p:cNvPr id="3" name="Title 2">
            <a:extLst>
              <a:ext uri="{FF2B5EF4-FFF2-40B4-BE49-F238E27FC236}">
                <a16:creationId xmlns:a16="http://schemas.microsoft.com/office/drawing/2014/main" id="{8B52AEC0-3903-DA70-D627-7AB413C58326}"/>
              </a:ext>
            </a:extLst>
          </p:cNvPr>
          <p:cNvSpPr>
            <a:spLocks noGrp="1"/>
          </p:cNvSpPr>
          <p:nvPr>
            <p:ph type="title"/>
          </p:nvPr>
        </p:nvSpPr>
        <p:spPr/>
        <p:txBody>
          <a:bodyPr/>
          <a:lstStyle/>
          <a:p>
            <a:r>
              <a:rPr lang="en-US" sz="3000" dirty="0"/>
              <a:t>Consumption and Risk Correlation</a:t>
            </a:r>
          </a:p>
        </p:txBody>
      </p:sp>
      <p:pic>
        <p:nvPicPr>
          <p:cNvPr id="5" name="Picture 4">
            <a:extLst>
              <a:ext uri="{FF2B5EF4-FFF2-40B4-BE49-F238E27FC236}">
                <a16:creationId xmlns:a16="http://schemas.microsoft.com/office/drawing/2014/main" id="{7F2E7C92-7D5B-4256-1733-4D41A27CA1E7}"/>
              </a:ext>
            </a:extLst>
          </p:cNvPr>
          <p:cNvPicPr>
            <a:picLocks noChangeAspect="1"/>
          </p:cNvPicPr>
          <p:nvPr/>
        </p:nvPicPr>
        <p:blipFill>
          <a:blip r:embed="rId3"/>
          <a:stretch>
            <a:fillRect/>
          </a:stretch>
        </p:blipFill>
        <p:spPr>
          <a:xfrm>
            <a:off x="6402499" y="839755"/>
            <a:ext cx="5789501" cy="6018245"/>
          </a:xfrm>
          <a:prstGeom prst="rect">
            <a:avLst/>
          </a:prstGeom>
        </p:spPr>
      </p:pic>
    </p:spTree>
    <p:extLst>
      <p:ext uri="{BB962C8B-B14F-4D97-AF65-F5344CB8AC3E}">
        <p14:creationId xmlns:p14="http://schemas.microsoft.com/office/powerpoint/2010/main" val="273693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A0CE2-5959-AA7F-EC65-2970FAA08B63}"/>
              </a:ext>
            </a:extLst>
          </p:cNvPr>
          <p:cNvSpPr>
            <a:spLocks noGrp="1"/>
          </p:cNvSpPr>
          <p:nvPr>
            <p:ph type="title"/>
          </p:nvPr>
        </p:nvSpPr>
        <p:spPr/>
        <p:txBody>
          <a:bodyPr/>
          <a:lstStyle/>
          <a:p>
            <a:r>
              <a:rPr lang="en-US" sz="3000" dirty="0"/>
              <a:t>Elevated Breast Cancer Risk</a:t>
            </a:r>
          </a:p>
        </p:txBody>
      </p:sp>
      <p:pic>
        <p:nvPicPr>
          <p:cNvPr id="5" name="Picture 4">
            <a:extLst>
              <a:ext uri="{FF2B5EF4-FFF2-40B4-BE49-F238E27FC236}">
                <a16:creationId xmlns:a16="http://schemas.microsoft.com/office/drawing/2014/main" id="{215DBFAC-CFA3-012D-D349-F6A17E633381}"/>
              </a:ext>
            </a:extLst>
          </p:cNvPr>
          <p:cNvPicPr>
            <a:picLocks noChangeAspect="1"/>
          </p:cNvPicPr>
          <p:nvPr/>
        </p:nvPicPr>
        <p:blipFill>
          <a:blip r:embed="rId4"/>
          <a:stretch>
            <a:fillRect/>
          </a:stretch>
        </p:blipFill>
        <p:spPr>
          <a:xfrm>
            <a:off x="3210693" y="848032"/>
            <a:ext cx="5770614" cy="6009968"/>
          </a:xfrm>
          <a:prstGeom prst="rect">
            <a:avLst/>
          </a:prstGeom>
        </p:spPr>
      </p:pic>
    </p:spTree>
    <p:extLst>
      <p:ext uri="{BB962C8B-B14F-4D97-AF65-F5344CB8AC3E}">
        <p14:creationId xmlns:p14="http://schemas.microsoft.com/office/powerpoint/2010/main" val="3169934477"/>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BF9055-8C10-B98C-32EE-6C944F672EF4}"/>
              </a:ext>
            </a:extLst>
          </p:cNvPr>
          <p:cNvSpPr>
            <a:spLocks noGrp="1"/>
          </p:cNvSpPr>
          <p:nvPr>
            <p:ph type="title"/>
          </p:nvPr>
        </p:nvSpPr>
        <p:spPr/>
        <p:txBody>
          <a:bodyPr/>
          <a:lstStyle/>
          <a:p>
            <a:r>
              <a:rPr lang="en-US" sz="3000" dirty="0"/>
              <a:t>Four Ways Alcohol Causes Cancer</a:t>
            </a:r>
          </a:p>
        </p:txBody>
      </p:sp>
      <p:pic>
        <p:nvPicPr>
          <p:cNvPr id="7" name="Picture 6">
            <a:extLst>
              <a:ext uri="{FF2B5EF4-FFF2-40B4-BE49-F238E27FC236}">
                <a16:creationId xmlns:a16="http://schemas.microsoft.com/office/drawing/2014/main" id="{15369CFC-1464-511C-58D2-E756F80B5825}"/>
              </a:ext>
            </a:extLst>
          </p:cNvPr>
          <p:cNvPicPr>
            <a:picLocks noChangeAspect="1"/>
          </p:cNvPicPr>
          <p:nvPr/>
        </p:nvPicPr>
        <p:blipFill>
          <a:blip r:embed="rId4"/>
          <a:stretch>
            <a:fillRect/>
          </a:stretch>
        </p:blipFill>
        <p:spPr>
          <a:xfrm>
            <a:off x="3223905" y="829289"/>
            <a:ext cx="5744190" cy="6028711"/>
          </a:xfrm>
          <a:prstGeom prst="rect">
            <a:avLst/>
          </a:prstGeom>
        </p:spPr>
      </p:pic>
    </p:spTree>
    <p:extLst>
      <p:ext uri="{BB962C8B-B14F-4D97-AF65-F5344CB8AC3E}">
        <p14:creationId xmlns:p14="http://schemas.microsoft.com/office/powerpoint/2010/main" val="2784005157"/>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45770DE8-AFB5-4795-FBC7-ADD1599EC3A4}"/>
              </a:ext>
            </a:extLst>
          </p:cNvPr>
          <p:cNvSpPr>
            <a:spLocks noGrp="1"/>
          </p:cNvSpPr>
          <p:nvPr>
            <p:ph type="tbl" sz="quarter" idx="10"/>
          </p:nvPr>
        </p:nvSpPr>
        <p:spPr/>
        <p:txBody>
          <a:bodyPr>
            <a:normAutofit/>
          </a:bodyPr>
          <a:lstStyle/>
          <a:p>
            <a:r>
              <a:rPr lang="en-US" sz="2500" b="1" i="1" dirty="0"/>
              <a:t>Be aware of the relationship between alcohol consumption and increased cancer risk when considering whether or how much to drink</a:t>
            </a:r>
          </a:p>
          <a:p>
            <a:pPr>
              <a:buFont typeface="Arial" panose="020B0604020202020204" pitchFamily="34" charset="0"/>
              <a:buChar char="•"/>
            </a:pPr>
            <a:r>
              <a:rPr lang="en-US" sz="2500" b="1" dirty="0"/>
              <a:t>Update warning labels</a:t>
            </a:r>
            <a:r>
              <a:rPr lang="en-US" sz="2500" dirty="0"/>
              <a:t> on alcohol-containing beverages to reflect cancer risks</a:t>
            </a:r>
          </a:p>
          <a:p>
            <a:pPr>
              <a:buFont typeface="Arial" panose="020B0604020202020204" pitchFamily="34" charset="0"/>
              <a:buChar char="•"/>
            </a:pPr>
            <a:r>
              <a:rPr lang="en-US" sz="2500" b="1" dirty="0"/>
              <a:t>Reassess recommended limits</a:t>
            </a:r>
            <a:r>
              <a:rPr lang="en-US" sz="2500" dirty="0"/>
              <a:t> for alcohol consumption in light of new evidence</a:t>
            </a:r>
          </a:p>
          <a:p>
            <a:pPr>
              <a:buFont typeface="Arial" panose="020B0604020202020204" pitchFamily="34" charset="0"/>
              <a:buChar char="•"/>
            </a:pPr>
            <a:r>
              <a:rPr lang="en-US" sz="2500" b="1" dirty="0"/>
              <a:t>Educate the public</a:t>
            </a:r>
            <a:r>
              <a:rPr lang="en-US" sz="2500" dirty="0"/>
              <a:t> and healthcare providers about alcohol as a modifiable cancer risk factor</a:t>
            </a:r>
          </a:p>
          <a:p>
            <a:pPr>
              <a:buFont typeface="Arial" panose="020B0604020202020204" pitchFamily="34" charset="0"/>
              <a:buChar char="•"/>
            </a:pPr>
            <a:r>
              <a:rPr lang="en-US" sz="2500" b="1" dirty="0"/>
              <a:t>Empower patients</a:t>
            </a:r>
            <a:r>
              <a:rPr lang="en-US" sz="2500" dirty="0"/>
              <a:t> to make informed decisions about drinking based on individualized risk</a:t>
            </a:r>
          </a:p>
        </p:txBody>
      </p:sp>
      <p:sp>
        <p:nvSpPr>
          <p:cNvPr id="3" name="Title 2">
            <a:extLst>
              <a:ext uri="{FF2B5EF4-FFF2-40B4-BE49-F238E27FC236}">
                <a16:creationId xmlns:a16="http://schemas.microsoft.com/office/drawing/2014/main" id="{F5611D4A-FC70-C8E2-29BF-1820E6CD4489}"/>
              </a:ext>
            </a:extLst>
          </p:cNvPr>
          <p:cNvSpPr>
            <a:spLocks noGrp="1"/>
          </p:cNvSpPr>
          <p:nvPr>
            <p:ph type="title"/>
          </p:nvPr>
        </p:nvSpPr>
        <p:spPr/>
        <p:txBody>
          <a:bodyPr/>
          <a:lstStyle/>
          <a:p>
            <a:r>
              <a:rPr lang="en-US" sz="4000" dirty="0"/>
              <a:t>Advisory Recommendations</a:t>
            </a:r>
          </a:p>
        </p:txBody>
      </p:sp>
    </p:spTree>
    <p:extLst>
      <p:ext uri="{BB962C8B-B14F-4D97-AF65-F5344CB8AC3E}">
        <p14:creationId xmlns:p14="http://schemas.microsoft.com/office/powerpoint/2010/main" val="1428081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FA884-6632-A7A6-2D58-1BB445A2625F}"/>
            </a:ext>
          </a:extLst>
        </p:cNvPr>
        <p:cNvGrpSpPr/>
        <p:nvPr/>
      </p:nvGrpSpPr>
      <p:grpSpPr>
        <a:xfrm>
          <a:off x="0" y="0"/>
          <a:ext cx="0" cy="0"/>
          <a:chOff x="0" y="0"/>
          <a:chExt cx="0" cy="0"/>
        </a:xfrm>
      </p:grpSpPr>
      <p:sp>
        <p:nvSpPr>
          <p:cNvPr id="4" name="Table Placeholder 3">
            <a:extLst>
              <a:ext uri="{FF2B5EF4-FFF2-40B4-BE49-F238E27FC236}">
                <a16:creationId xmlns:a16="http://schemas.microsoft.com/office/drawing/2014/main" id="{6839261C-AB38-F555-FA18-78A6712F3407}"/>
              </a:ext>
            </a:extLst>
          </p:cNvPr>
          <p:cNvSpPr>
            <a:spLocks noGrp="1"/>
          </p:cNvSpPr>
          <p:nvPr>
            <p:ph type="tbl" sz="quarter" idx="10"/>
          </p:nvPr>
        </p:nvSpPr>
        <p:spPr/>
        <p:txBody>
          <a:bodyPr>
            <a:normAutofit/>
          </a:bodyPr>
          <a:lstStyle/>
          <a:p>
            <a:pPr marL="0" indent="0">
              <a:buNone/>
            </a:pPr>
            <a:r>
              <a:rPr lang="en-US" sz="2500" dirty="0"/>
              <a:t>How confident are you in identifying early signs of alcohol misuse in yourself or others?</a:t>
            </a:r>
          </a:p>
          <a:p>
            <a:pPr marL="1828800" indent="-519113">
              <a:buAutoNum type="alphaLcPeriod"/>
            </a:pPr>
            <a:r>
              <a:rPr lang="en-US" sz="2500" dirty="0"/>
              <a:t>Very confident</a:t>
            </a:r>
          </a:p>
          <a:p>
            <a:pPr marL="1828800" indent="-519113">
              <a:buFont typeface="Arial" panose="020B0604020202020204" pitchFamily="34" charset="0"/>
              <a:buAutoNum type="alphaLcPeriod"/>
            </a:pPr>
            <a:r>
              <a:rPr lang="en-US" sz="2500" dirty="0"/>
              <a:t>Somewhat confident</a:t>
            </a:r>
          </a:p>
          <a:p>
            <a:pPr marL="1828800" indent="-519113">
              <a:buFont typeface="Arial" panose="020B0604020202020204" pitchFamily="34" charset="0"/>
              <a:buAutoNum type="alphaLcPeriod"/>
            </a:pPr>
            <a:r>
              <a:rPr lang="en-US" sz="2500" dirty="0"/>
              <a:t>Neutral</a:t>
            </a:r>
          </a:p>
          <a:p>
            <a:pPr marL="1828800" indent="-519113">
              <a:buFont typeface="Arial" panose="020B0604020202020204" pitchFamily="34" charset="0"/>
              <a:buAutoNum type="alphaLcPeriod"/>
            </a:pPr>
            <a:r>
              <a:rPr lang="en-US" sz="2500" dirty="0"/>
              <a:t>Not very confident</a:t>
            </a:r>
          </a:p>
          <a:p>
            <a:pPr marL="1828800" indent="-519113">
              <a:buFont typeface="Arial" panose="020B0604020202020204" pitchFamily="34" charset="0"/>
              <a:buAutoNum type="alphaLcPeriod"/>
            </a:pPr>
            <a:r>
              <a:rPr lang="en-US" sz="2500" dirty="0"/>
              <a:t>Not confident at all</a:t>
            </a:r>
          </a:p>
          <a:p>
            <a:pPr marL="0" indent="0">
              <a:buNone/>
            </a:pPr>
            <a:endParaRPr lang="en-US" sz="2500" dirty="0"/>
          </a:p>
        </p:txBody>
      </p:sp>
      <p:sp>
        <p:nvSpPr>
          <p:cNvPr id="3" name="Title 2">
            <a:extLst>
              <a:ext uri="{FF2B5EF4-FFF2-40B4-BE49-F238E27FC236}">
                <a16:creationId xmlns:a16="http://schemas.microsoft.com/office/drawing/2014/main" id="{38CBC5A8-3B63-5147-515F-FF74439CE317}"/>
              </a:ext>
            </a:extLst>
          </p:cNvPr>
          <p:cNvSpPr>
            <a:spLocks noGrp="1"/>
          </p:cNvSpPr>
          <p:nvPr>
            <p:ph type="title"/>
          </p:nvPr>
        </p:nvSpPr>
        <p:spPr/>
        <p:txBody>
          <a:bodyPr/>
          <a:lstStyle/>
          <a:p>
            <a:r>
              <a:rPr lang="en-US" sz="3000" dirty="0"/>
              <a:t>Poll: Self-Assessment of Alcohol Misuse</a:t>
            </a:r>
          </a:p>
        </p:txBody>
      </p:sp>
    </p:spTree>
    <p:extLst>
      <p:ext uri="{BB962C8B-B14F-4D97-AF65-F5344CB8AC3E}">
        <p14:creationId xmlns:p14="http://schemas.microsoft.com/office/powerpoint/2010/main" val="14495716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4C36DF-68BC-0AAF-A819-B9B7D9E9FE92}"/>
              </a:ext>
            </a:extLst>
          </p:cNvPr>
          <p:cNvSpPr>
            <a:spLocks noGrp="1"/>
          </p:cNvSpPr>
          <p:nvPr>
            <p:ph type="title"/>
          </p:nvPr>
        </p:nvSpPr>
        <p:spPr/>
        <p:txBody>
          <a:bodyPr/>
          <a:lstStyle/>
          <a:p>
            <a:r>
              <a:rPr lang="en-US" sz="4000" dirty="0"/>
              <a:t>The Professional and Personal Toll of Alcohol</a:t>
            </a:r>
          </a:p>
        </p:txBody>
      </p:sp>
    </p:spTree>
    <p:extLst>
      <p:ext uri="{BB962C8B-B14F-4D97-AF65-F5344CB8AC3E}">
        <p14:creationId xmlns:p14="http://schemas.microsoft.com/office/powerpoint/2010/main" val="989020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638DD837-B415-4546-9A3B-4DB07C49D3DD}"/>
              </a:ext>
            </a:extLst>
          </p:cNvPr>
          <p:cNvSpPr>
            <a:spLocks noGrp="1"/>
          </p:cNvSpPr>
          <p:nvPr>
            <p:ph type="body" sz="quarter" idx="13"/>
          </p:nvPr>
        </p:nvSpPr>
        <p:spPr>
          <a:xfrm>
            <a:off x="1131954" y="1762716"/>
            <a:ext cx="7408488" cy="4458212"/>
          </a:xfrm>
        </p:spPr>
        <p:txBody>
          <a:bodyPr>
            <a:normAutofit/>
          </a:bodyPr>
          <a:lstStyle/>
          <a:p>
            <a:pPr marL="342900" marR="0" lvl="0" indent="-342900">
              <a:lnSpc>
                <a:spcPct val="107000"/>
              </a:lnSpc>
              <a:spcBef>
                <a:spcPts val="0"/>
              </a:spcBef>
              <a:spcAft>
                <a:spcPts val="800"/>
              </a:spcAft>
              <a:buFont typeface="+mj-lt"/>
              <a:buAutoNum type="arabicPeriod"/>
              <a:tabLst>
                <a:tab pos="457200" algn="l"/>
              </a:tabLst>
            </a:pPr>
            <a:r>
              <a:rPr lang="en-US" sz="2500" kern="0" dirty="0">
                <a:effectLst/>
                <a:latin typeface="Calibri" panose="020F0502020204030204" pitchFamily="34" charset="0"/>
                <a:ea typeface="Times New Roman" panose="02020603050405020304" pitchFamily="18" charset="0"/>
                <a:cs typeface="Calibri" panose="020F0502020204030204" pitchFamily="34" charset="0"/>
              </a:rPr>
              <a:t>Introduction (facilitator)</a:t>
            </a:r>
            <a:endParaRPr lang="en-US" sz="2500" kern="0" dirty="0">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nSpc>
                <a:spcPct val="107000"/>
              </a:lnSpc>
              <a:spcBef>
                <a:spcPts val="0"/>
              </a:spcBef>
              <a:spcAft>
                <a:spcPts val="800"/>
              </a:spcAft>
              <a:buFont typeface="+mj-lt"/>
              <a:buAutoNum type="arabicPeriod"/>
              <a:tabLst>
                <a:tab pos="457200" algn="l"/>
              </a:tabLst>
            </a:pPr>
            <a:r>
              <a:rPr lang="en-US" sz="2500" kern="0" dirty="0">
                <a:effectLst/>
                <a:latin typeface="Calibri" panose="020F0502020204030204" pitchFamily="34" charset="0"/>
                <a:ea typeface="Times New Roman" panose="02020603050405020304" pitchFamily="18" charset="0"/>
                <a:cs typeface="Calibri" panose="020F0502020204030204" pitchFamily="34" charset="0"/>
              </a:rPr>
              <a:t>Medical Insights into the Health Effects of Alcohol (</a:t>
            </a:r>
            <a:r>
              <a:rPr lang="en-US" sz="2600" kern="0" dirty="0">
                <a:effectLst/>
                <a:latin typeface="Calibri" panose="020F0502020204030204" pitchFamily="34" charset="0"/>
                <a:ea typeface="Times New Roman" panose="02020603050405020304" pitchFamily="18" charset="0"/>
                <a:cs typeface="Calibri" panose="020F0502020204030204" pitchFamily="34" charset="0"/>
              </a:rPr>
              <a:t>medical</a:t>
            </a:r>
            <a:r>
              <a:rPr lang="en-US" sz="2500" kern="0" dirty="0">
                <a:effectLst/>
                <a:latin typeface="Calibri" panose="020F0502020204030204" pitchFamily="34" charset="0"/>
                <a:ea typeface="Times New Roman" panose="02020603050405020304" pitchFamily="18" charset="0"/>
                <a:cs typeface="Calibri" panose="020F0502020204030204" pitchFamily="34" charset="0"/>
              </a:rPr>
              <a:t> professional)</a:t>
            </a:r>
          </a:p>
          <a:p>
            <a:pPr marL="342900" marR="0" lvl="0" indent="-342900">
              <a:lnSpc>
                <a:spcPct val="107000"/>
              </a:lnSpc>
              <a:spcBef>
                <a:spcPts val="0"/>
              </a:spcBef>
              <a:spcAft>
                <a:spcPts val="800"/>
              </a:spcAft>
              <a:buFont typeface="+mj-lt"/>
              <a:buAutoNum type="arabicPeriod"/>
              <a:tabLst>
                <a:tab pos="457200" algn="l"/>
              </a:tabLst>
            </a:pPr>
            <a:r>
              <a:rPr lang="en-US" sz="2500" kern="0" dirty="0">
                <a:effectLst/>
                <a:latin typeface="Calibri" panose="020F0502020204030204" pitchFamily="34" charset="0"/>
                <a:ea typeface="Times New Roman" panose="02020603050405020304" pitchFamily="18" charset="0"/>
                <a:cs typeface="Calibri" panose="020F0502020204030204" pitchFamily="34" charset="0"/>
              </a:rPr>
              <a:t>The Professional and Personal Toll of Alcoholism (attorney in recovery)</a:t>
            </a:r>
            <a:endParaRPr lang="en-US" sz="2500" kern="0" dirty="0">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nSpc>
                <a:spcPct val="107000"/>
              </a:lnSpc>
              <a:spcBef>
                <a:spcPts val="0"/>
              </a:spcBef>
              <a:spcAft>
                <a:spcPts val="800"/>
              </a:spcAft>
              <a:buFont typeface="+mj-lt"/>
              <a:buAutoNum type="arabicPeriod"/>
              <a:tabLst>
                <a:tab pos="457200" algn="l"/>
              </a:tabLst>
            </a:pPr>
            <a:r>
              <a:rPr lang="en-US" sz="2500" kern="0" dirty="0">
                <a:latin typeface="Calibri" panose="020F0502020204030204" pitchFamily="34" charset="0"/>
                <a:cs typeface="Calibri" panose="020F0502020204030204" pitchFamily="34" charset="0"/>
              </a:rPr>
              <a:t>Resources for California Legal Professionals (facilitator)</a:t>
            </a:r>
          </a:p>
        </p:txBody>
      </p:sp>
      <p:sp>
        <p:nvSpPr>
          <p:cNvPr id="3" name="Título 2">
            <a:extLst>
              <a:ext uri="{FF2B5EF4-FFF2-40B4-BE49-F238E27FC236}">
                <a16:creationId xmlns:a16="http://schemas.microsoft.com/office/drawing/2014/main" id="{08F8486E-DC24-4F46-91CD-ED33A46F2409}"/>
              </a:ext>
            </a:extLst>
          </p:cNvPr>
          <p:cNvSpPr>
            <a:spLocks noGrp="1"/>
          </p:cNvSpPr>
          <p:nvPr>
            <p:ph type="title"/>
          </p:nvPr>
        </p:nvSpPr>
        <p:spPr/>
        <p:txBody>
          <a:bodyPr/>
          <a:lstStyle/>
          <a:p>
            <a:r>
              <a:rPr lang="en-US" sz="3000" dirty="0"/>
              <a:t>Agenda</a:t>
            </a:r>
          </a:p>
        </p:txBody>
      </p:sp>
    </p:spTree>
    <p:extLst>
      <p:ext uri="{BB962C8B-B14F-4D97-AF65-F5344CB8AC3E}">
        <p14:creationId xmlns:p14="http://schemas.microsoft.com/office/powerpoint/2010/main" val="3142933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3410CD4-B012-BD3A-7276-EB2A2176011F}"/>
              </a:ext>
            </a:extLst>
          </p:cNvPr>
          <p:cNvSpPr>
            <a:spLocks noGrp="1"/>
          </p:cNvSpPr>
          <p:nvPr>
            <p:ph type="body" sz="quarter" idx="13"/>
          </p:nvPr>
        </p:nvSpPr>
        <p:spPr>
          <a:xfrm>
            <a:off x="323850" y="918209"/>
            <a:ext cx="11487150" cy="4187825"/>
          </a:xfrm>
        </p:spPr>
        <p:txBody>
          <a:bodyPr>
            <a:noAutofit/>
          </a:bodyPr>
          <a:lstStyle/>
          <a:p>
            <a:pPr marL="0" indent="0">
              <a:buNone/>
            </a:pPr>
            <a:r>
              <a:rPr lang="en-US" sz="2500" b="1" dirty="0"/>
              <a:t>Alcohol’s Multidimensional Impact</a:t>
            </a:r>
          </a:p>
          <a:p>
            <a:pPr lvl="1"/>
            <a:r>
              <a:rPr lang="en-US" sz="2500" dirty="0"/>
              <a:t>Not isolated to “just one” part of life, alcohol can undermine physical health, mental health, career, relationships, intellect, and spirit all at once.</a:t>
            </a:r>
          </a:p>
          <a:p>
            <a:pPr marL="0" indent="0">
              <a:buNone/>
            </a:pPr>
            <a:r>
              <a:rPr lang="en-US" sz="2500" b="1" dirty="0"/>
              <a:t>Recovery is Possible</a:t>
            </a:r>
          </a:p>
          <a:p>
            <a:pPr lvl="1"/>
            <a:r>
              <a:rPr lang="en-US" sz="2500" dirty="0"/>
              <a:t>Recovery can restore wellness in each dimension; lawyers can and do recover, often becoming healthier, more engaged professionals and individuals</a:t>
            </a:r>
          </a:p>
          <a:p>
            <a:pPr marL="0" indent="0">
              <a:buNone/>
            </a:pPr>
            <a:r>
              <a:rPr lang="en-US" sz="2500" b="1" dirty="0"/>
              <a:t>Breaking the Stigma</a:t>
            </a:r>
          </a:p>
          <a:p>
            <a:pPr lvl="1"/>
            <a:r>
              <a:rPr lang="en-US" sz="2500" dirty="0"/>
              <a:t>It’s okay to admit if you’re struggling – in fact, it’s courageous and often the first step to getting better.</a:t>
            </a:r>
          </a:p>
          <a:p>
            <a:pPr marL="0" indent="0">
              <a:buNone/>
            </a:pPr>
            <a:r>
              <a:rPr lang="en-US" sz="2500" b="1" dirty="0"/>
              <a:t>Your Role</a:t>
            </a:r>
          </a:p>
          <a:p>
            <a:pPr lvl="1"/>
            <a:r>
              <a:rPr lang="en-US" sz="2500" dirty="0"/>
              <a:t>If you see warning signs of alcohol distress in yourself or others (mood swings, declining work, withdrawal from social connections, etc.), don’t ignore them. Help and resources are available, and intervening early can prevent a lot of pain.</a:t>
            </a:r>
          </a:p>
        </p:txBody>
      </p:sp>
      <p:sp>
        <p:nvSpPr>
          <p:cNvPr id="3" name="Title 2">
            <a:extLst>
              <a:ext uri="{FF2B5EF4-FFF2-40B4-BE49-F238E27FC236}">
                <a16:creationId xmlns:a16="http://schemas.microsoft.com/office/drawing/2014/main" id="{DB93D553-57C9-F64D-5362-EB2A776E7F89}"/>
              </a:ext>
            </a:extLst>
          </p:cNvPr>
          <p:cNvSpPr>
            <a:spLocks noGrp="1"/>
          </p:cNvSpPr>
          <p:nvPr>
            <p:ph type="title"/>
          </p:nvPr>
        </p:nvSpPr>
        <p:spPr/>
        <p:txBody>
          <a:bodyPr/>
          <a:lstStyle/>
          <a:p>
            <a:r>
              <a:rPr lang="en-US" sz="3000" dirty="0"/>
              <a:t>Reflection and Hope</a:t>
            </a:r>
          </a:p>
        </p:txBody>
      </p:sp>
    </p:spTree>
    <p:extLst>
      <p:ext uri="{BB962C8B-B14F-4D97-AF65-F5344CB8AC3E}">
        <p14:creationId xmlns:p14="http://schemas.microsoft.com/office/powerpoint/2010/main" val="841496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43B6E-8BA4-D6AA-7D2F-C39B9DD022C3}"/>
            </a:ext>
          </a:extLst>
        </p:cNvPr>
        <p:cNvGrpSpPr/>
        <p:nvPr/>
      </p:nvGrpSpPr>
      <p:grpSpPr>
        <a:xfrm>
          <a:off x="0" y="0"/>
          <a:ext cx="0" cy="0"/>
          <a:chOff x="0" y="0"/>
          <a:chExt cx="0" cy="0"/>
        </a:xfrm>
      </p:grpSpPr>
      <p:sp>
        <p:nvSpPr>
          <p:cNvPr id="4" name="Table Placeholder 3">
            <a:extLst>
              <a:ext uri="{FF2B5EF4-FFF2-40B4-BE49-F238E27FC236}">
                <a16:creationId xmlns:a16="http://schemas.microsoft.com/office/drawing/2014/main" id="{516CABC5-F05A-8885-DC77-FCE1CAD0E5E6}"/>
              </a:ext>
            </a:extLst>
          </p:cNvPr>
          <p:cNvSpPr>
            <a:spLocks noGrp="1"/>
          </p:cNvSpPr>
          <p:nvPr>
            <p:ph type="tbl" sz="quarter" idx="10"/>
          </p:nvPr>
        </p:nvSpPr>
        <p:spPr/>
        <p:txBody>
          <a:bodyPr>
            <a:normAutofit/>
          </a:bodyPr>
          <a:lstStyle/>
          <a:p>
            <a:pPr marL="0" indent="0">
              <a:buNone/>
            </a:pPr>
            <a:r>
              <a:rPr lang="en-US" sz="2500" dirty="0"/>
              <a:t>After today’s presentation, how do you plan to modify your relationship with and use of alcohol?</a:t>
            </a:r>
          </a:p>
          <a:p>
            <a:pPr marL="1828800" indent="-519113">
              <a:buAutoNum type="alphaLcPeriod"/>
            </a:pPr>
            <a:r>
              <a:rPr lang="en-US" sz="2500" dirty="0"/>
              <a:t>I plan to significantly reduce my alcohol consumption.</a:t>
            </a:r>
          </a:p>
          <a:p>
            <a:pPr marL="1828800" indent="-519113">
              <a:buFont typeface="Arial" panose="020B0604020202020204" pitchFamily="34" charset="0"/>
              <a:buAutoNum type="alphaLcPeriod"/>
            </a:pPr>
            <a:r>
              <a:rPr lang="en-US" sz="2500" dirty="0"/>
              <a:t>I plan to moderately reduce my alcohol consumption.</a:t>
            </a:r>
          </a:p>
          <a:p>
            <a:pPr marL="1828800" indent="-519113">
              <a:buFont typeface="Arial" panose="020B0604020202020204" pitchFamily="34" charset="0"/>
              <a:buAutoNum type="alphaLcPeriod"/>
            </a:pPr>
            <a:r>
              <a:rPr lang="en-US" sz="2500" dirty="0"/>
              <a:t>I plan to maintain my current level of consumption.</a:t>
            </a:r>
          </a:p>
          <a:p>
            <a:pPr marL="1828800" indent="-519113">
              <a:buFont typeface="Arial" panose="020B0604020202020204" pitchFamily="34" charset="0"/>
              <a:buAutoNum type="alphaLcPeriod"/>
            </a:pPr>
            <a:r>
              <a:rPr lang="en-US" sz="2500" dirty="0"/>
              <a:t>I plan to seek additional information or support before deciding.</a:t>
            </a:r>
          </a:p>
          <a:p>
            <a:pPr marL="1828800" indent="-519113">
              <a:buFont typeface="Arial" panose="020B0604020202020204" pitchFamily="34" charset="0"/>
              <a:buAutoNum type="alphaLcPeriod"/>
            </a:pPr>
            <a:r>
              <a:rPr lang="en-US" sz="2500" dirty="0"/>
              <a:t>I do not plan to make any changes.</a:t>
            </a:r>
          </a:p>
          <a:p>
            <a:pPr marL="0" indent="0">
              <a:buNone/>
            </a:pPr>
            <a:endParaRPr lang="en-US" sz="2500" dirty="0"/>
          </a:p>
        </p:txBody>
      </p:sp>
      <p:sp>
        <p:nvSpPr>
          <p:cNvPr id="3" name="Title 2">
            <a:extLst>
              <a:ext uri="{FF2B5EF4-FFF2-40B4-BE49-F238E27FC236}">
                <a16:creationId xmlns:a16="http://schemas.microsoft.com/office/drawing/2014/main" id="{800CA654-D7EE-EFBD-6371-CB15221594BF}"/>
              </a:ext>
            </a:extLst>
          </p:cNvPr>
          <p:cNvSpPr>
            <a:spLocks noGrp="1"/>
          </p:cNvSpPr>
          <p:nvPr>
            <p:ph type="title"/>
          </p:nvPr>
        </p:nvSpPr>
        <p:spPr/>
        <p:txBody>
          <a:bodyPr/>
          <a:lstStyle/>
          <a:p>
            <a:r>
              <a:rPr lang="en-US" sz="3000" dirty="0"/>
              <a:t>Poll: Alcohol and Wellness Next Steps</a:t>
            </a:r>
          </a:p>
        </p:txBody>
      </p:sp>
    </p:spTree>
    <p:extLst>
      <p:ext uri="{BB962C8B-B14F-4D97-AF65-F5344CB8AC3E}">
        <p14:creationId xmlns:p14="http://schemas.microsoft.com/office/powerpoint/2010/main" val="2308787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2C5F75-9036-4621-82E2-E4180DD96F2C}"/>
              </a:ext>
            </a:extLst>
          </p:cNvPr>
          <p:cNvSpPr>
            <a:spLocks noGrp="1"/>
          </p:cNvSpPr>
          <p:nvPr>
            <p:ph type="title"/>
          </p:nvPr>
        </p:nvSpPr>
        <p:spPr>
          <a:xfrm>
            <a:off x="2499674" y="2556589"/>
            <a:ext cx="7192651" cy="1131231"/>
          </a:xfrm>
        </p:spPr>
        <p:txBody>
          <a:bodyPr/>
          <a:lstStyle/>
          <a:p>
            <a:pPr algn="ctr"/>
            <a:r>
              <a:rPr lang="en-US" sz="4000" dirty="0">
                <a:latin typeface="Calibri" panose="020F0502020204030204" pitchFamily="34" charset="0"/>
                <a:ea typeface="Calibri" panose="020F0502020204030204" pitchFamily="34" charset="0"/>
                <a:cs typeface="Calibri" panose="020F0502020204030204" pitchFamily="34" charset="0"/>
              </a:rPr>
              <a:t>Resources for California Legal Professionals</a:t>
            </a:r>
          </a:p>
        </p:txBody>
      </p:sp>
    </p:spTree>
    <p:extLst>
      <p:ext uri="{BB962C8B-B14F-4D97-AF65-F5344CB8AC3E}">
        <p14:creationId xmlns:p14="http://schemas.microsoft.com/office/powerpoint/2010/main" val="1167487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ángulo 17">
            <a:extLst>
              <a:ext uri="{FF2B5EF4-FFF2-40B4-BE49-F238E27FC236}">
                <a16:creationId xmlns:a16="http://schemas.microsoft.com/office/drawing/2014/main" id="{64CB95AE-836E-471B-A8C1-DB379FE20EC8}"/>
              </a:ext>
            </a:extLst>
          </p:cNvPr>
          <p:cNvSpPr/>
          <p:nvPr/>
        </p:nvSpPr>
        <p:spPr>
          <a:xfrm>
            <a:off x="0" y="3463264"/>
            <a:ext cx="12192000" cy="3327902"/>
          </a:xfrm>
          <a:prstGeom prst="rect">
            <a:avLst/>
          </a:prstGeom>
          <a:solidFill>
            <a:srgbClr val="0848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2500"/>
          </a:p>
        </p:txBody>
      </p:sp>
      <p:pic>
        <p:nvPicPr>
          <p:cNvPr id="15" name="Imagen 14" descr="Interfaz de usuario gráfica, Texto&#10;&#10;Descripción generada automáticamente">
            <a:extLst>
              <a:ext uri="{FF2B5EF4-FFF2-40B4-BE49-F238E27FC236}">
                <a16:creationId xmlns:a16="http://schemas.microsoft.com/office/drawing/2014/main" id="{F4C7415C-8AB5-41B9-97E1-670CBE1DF3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6914" y="6170581"/>
            <a:ext cx="2815086" cy="611276"/>
          </a:xfrm>
          <a:prstGeom prst="rect">
            <a:avLst/>
          </a:prstGeom>
        </p:spPr>
      </p:pic>
      <p:pic>
        <p:nvPicPr>
          <p:cNvPr id="19" name="Picture 2">
            <a:extLst>
              <a:ext uri="{FF2B5EF4-FFF2-40B4-BE49-F238E27FC236}">
                <a16:creationId xmlns:a16="http://schemas.microsoft.com/office/drawing/2014/main" id="{73088E4D-3613-46CC-AF13-70B01ECC770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30" b="12867"/>
          <a:stretch/>
        </p:blipFill>
        <p:spPr bwMode="auto">
          <a:xfrm>
            <a:off x="0" y="0"/>
            <a:ext cx="12203460" cy="35581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itle Placeholder 1">
            <a:extLst>
              <a:ext uri="{FF2B5EF4-FFF2-40B4-BE49-F238E27FC236}">
                <a16:creationId xmlns:a16="http://schemas.microsoft.com/office/drawing/2014/main" id="{35AED66F-700B-4997-B005-BAEF54113B58}"/>
              </a:ext>
            </a:extLst>
          </p:cNvPr>
          <p:cNvSpPr txBox="1">
            <a:spLocks/>
          </p:cNvSpPr>
          <p:nvPr/>
        </p:nvSpPr>
        <p:spPr bwMode="auto">
          <a:xfrm>
            <a:off x="323335" y="3618530"/>
            <a:ext cx="3549415" cy="1160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500" b="1" dirty="0">
                <a:solidFill>
                  <a:schemeClr val="bg1"/>
                </a:solidFill>
                <a:latin typeface="+mn-lt"/>
              </a:rPr>
              <a:t>California Lawyer Assistance Program (LAP)</a:t>
            </a:r>
          </a:p>
        </p:txBody>
      </p:sp>
      <p:sp>
        <p:nvSpPr>
          <p:cNvPr id="21" name="Text Placeholder 2">
            <a:extLst>
              <a:ext uri="{FF2B5EF4-FFF2-40B4-BE49-F238E27FC236}">
                <a16:creationId xmlns:a16="http://schemas.microsoft.com/office/drawing/2014/main" id="{395817AD-1AD5-414E-8E7F-5E69BAA6BC7E}"/>
              </a:ext>
            </a:extLst>
          </p:cNvPr>
          <p:cNvSpPr txBox="1">
            <a:spLocks/>
          </p:cNvSpPr>
          <p:nvPr/>
        </p:nvSpPr>
        <p:spPr bwMode="auto">
          <a:xfrm>
            <a:off x="4151873" y="3703464"/>
            <a:ext cx="7654645" cy="2133600"/>
          </a:xfrm>
          <a:prstGeom prst="rect">
            <a:avLst/>
          </a:prstGeom>
          <a:noFill/>
          <a:ln>
            <a:noFill/>
          </a:ln>
        </p:spPr>
        <p:txBody>
          <a:bodyPr/>
          <a:lstStyle>
            <a:lvl1pPr marL="342900" indent="-3429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spcAft>
                <a:spcPts val="600"/>
              </a:spcAft>
              <a:buClr>
                <a:schemeClr val="bg1"/>
              </a:buClr>
              <a:buFont typeface="Arial" panose="020B0604020202020204" pitchFamily="34" charset="0"/>
              <a:buChar char="•"/>
              <a:defRPr/>
            </a:pPr>
            <a:r>
              <a:rPr lang="en-US" altLang="en-US" sz="2500" dirty="0">
                <a:solidFill>
                  <a:schemeClr val="bg1"/>
                </a:solidFill>
                <a:latin typeface="+mn-lt"/>
              </a:rPr>
              <a:t>Supports law students, State Bar applicants, and attorneys;</a:t>
            </a:r>
          </a:p>
          <a:p>
            <a:pPr>
              <a:spcAft>
                <a:spcPts val="600"/>
              </a:spcAft>
              <a:buClr>
                <a:schemeClr val="bg1"/>
              </a:buClr>
              <a:buFont typeface="Arial" panose="020B0604020202020204" pitchFamily="34" charset="0"/>
              <a:buChar char="•"/>
              <a:defRPr/>
            </a:pPr>
            <a:r>
              <a:rPr lang="en-US" altLang="en-US" sz="2500" dirty="0">
                <a:solidFill>
                  <a:schemeClr val="bg1"/>
                </a:solidFill>
                <a:latin typeface="+mn-lt"/>
              </a:rPr>
              <a:t>Enhance public protection; and</a:t>
            </a:r>
          </a:p>
          <a:p>
            <a:pPr>
              <a:spcAft>
                <a:spcPts val="600"/>
              </a:spcAft>
              <a:buClr>
                <a:schemeClr val="bg1"/>
              </a:buClr>
              <a:buFont typeface="Arial" panose="020B0604020202020204" pitchFamily="34" charset="0"/>
              <a:buChar char="•"/>
              <a:defRPr/>
            </a:pPr>
            <a:r>
              <a:rPr lang="en-US" altLang="en-US" sz="2500" dirty="0">
                <a:solidFill>
                  <a:schemeClr val="bg1"/>
                </a:solidFill>
                <a:latin typeface="+mn-lt"/>
              </a:rPr>
              <a:t>Maintain the integrity of the legal profession.</a:t>
            </a:r>
          </a:p>
          <a:p>
            <a:pPr marL="0" indent="0">
              <a:spcAft>
                <a:spcPts val="600"/>
              </a:spcAft>
              <a:buClr>
                <a:srgbClr val="006A8E"/>
              </a:buClr>
              <a:defRPr/>
            </a:pPr>
            <a:endParaRPr lang="en-US" altLang="en-US" sz="2500" dirty="0">
              <a:solidFill>
                <a:schemeClr val="bg1"/>
              </a:solidFill>
              <a:latin typeface="+mn-lt"/>
            </a:endParaRPr>
          </a:p>
          <a:p>
            <a:pPr marL="0" indent="0">
              <a:buClr>
                <a:srgbClr val="006A8E"/>
              </a:buClr>
              <a:defRPr/>
            </a:pPr>
            <a:endParaRPr lang="en-US" altLang="en-US" sz="2500" dirty="0">
              <a:solidFill>
                <a:schemeClr val="bg1"/>
              </a:solidFill>
              <a:latin typeface="+mn-lt"/>
            </a:endParaRPr>
          </a:p>
          <a:p>
            <a:pPr marL="114306" indent="0">
              <a:spcBef>
                <a:spcPct val="20000"/>
              </a:spcBef>
              <a:buClr>
                <a:srgbClr val="006A8E"/>
              </a:buClr>
              <a:defRPr/>
            </a:pPr>
            <a:endParaRPr lang="en-US" sz="2500" dirty="0">
              <a:solidFill>
                <a:schemeClr val="bg1"/>
              </a:solidFill>
              <a:latin typeface="+mn-lt"/>
            </a:endParaRPr>
          </a:p>
          <a:p>
            <a:pPr marL="914446" lvl="2" indent="0">
              <a:spcBef>
                <a:spcPct val="20000"/>
              </a:spcBef>
              <a:defRPr/>
            </a:pPr>
            <a:endParaRPr lang="en-US" sz="2500" dirty="0">
              <a:solidFill>
                <a:schemeClr val="bg1"/>
              </a:solidFill>
              <a:latin typeface="+mn-lt"/>
            </a:endParaRPr>
          </a:p>
        </p:txBody>
      </p:sp>
      <p:cxnSp>
        <p:nvCxnSpPr>
          <p:cNvPr id="26" name="Straight Connector 7">
            <a:extLst>
              <a:ext uri="{FF2B5EF4-FFF2-40B4-BE49-F238E27FC236}">
                <a16:creationId xmlns:a16="http://schemas.microsoft.com/office/drawing/2014/main" id="{A44294C7-C51C-408B-8907-DB500446F1CC}"/>
              </a:ext>
            </a:extLst>
          </p:cNvPr>
          <p:cNvCxnSpPr>
            <a:cxnSpLocks/>
          </p:cNvCxnSpPr>
          <p:nvPr/>
        </p:nvCxnSpPr>
        <p:spPr>
          <a:xfrm>
            <a:off x="3962400" y="3893176"/>
            <a:ext cx="0" cy="1821825"/>
          </a:xfrm>
          <a:prstGeom prst="line">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99334" name="Slide Number Placeholder 1">
            <a:extLst>
              <a:ext uri="{FF2B5EF4-FFF2-40B4-BE49-F238E27FC236}">
                <a16:creationId xmlns:a16="http://schemas.microsoft.com/office/drawing/2014/main" id="{4706133B-1E09-44EF-B83A-8E914EE675A5}"/>
              </a:ext>
            </a:extLst>
          </p:cNvPr>
          <p:cNvSpPr>
            <a:spLocks noGrp="1" noChangeArrowheads="1"/>
          </p:cNvSpPr>
          <p:nvPr>
            <p:ph type="sldNum" sz="quarter" idx="4294967295"/>
          </p:nvPr>
        </p:nvSpPr>
        <p:spPr bwMode="auto">
          <a:xfrm>
            <a:off x="9448800" y="6356351"/>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87" indent="-285764">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57" indent="-22861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80" indent="-22861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503" indent="-22861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726"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949"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171"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394"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F2CCBCA-F4CF-41DA-A1E0-6A967652555C}" type="slidenum">
              <a:rPr lang="en-US" altLang="en-US" sz="1200">
                <a:solidFill>
                  <a:srgbClr val="555555"/>
                </a:solidFill>
              </a:rPr>
              <a:pPr>
                <a:spcBef>
                  <a:spcPct val="0"/>
                </a:spcBef>
                <a:buFontTx/>
                <a:buNone/>
              </a:pPr>
              <a:t>23</a:t>
            </a:fld>
            <a:endParaRPr lang="en-US" altLang="en-US" sz="1200">
              <a:solidFill>
                <a:srgbClr val="555555"/>
              </a:solidFill>
            </a:endParaRPr>
          </a:p>
        </p:txBody>
      </p:sp>
    </p:spTree>
    <p:extLst>
      <p:ext uri="{BB962C8B-B14F-4D97-AF65-F5344CB8AC3E}">
        <p14:creationId xmlns:p14="http://schemas.microsoft.com/office/powerpoint/2010/main" val="33447071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EC4058-218D-03E5-B572-7B1DB94DF018}"/>
              </a:ext>
            </a:extLst>
          </p:cNvPr>
          <p:cNvSpPr>
            <a:spLocks noGrp="1"/>
          </p:cNvSpPr>
          <p:nvPr>
            <p:ph type="body" sz="quarter" idx="13"/>
          </p:nvPr>
        </p:nvSpPr>
        <p:spPr/>
        <p:txBody>
          <a:bodyPr>
            <a:normAutofit/>
          </a:bodyPr>
          <a:lstStyle/>
          <a:p>
            <a:r>
              <a:rPr lang="en-US" altLang="en-US" sz="2500" dirty="0">
                <a:solidFill>
                  <a:schemeClr val="tx1"/>
                </a:solidFill>
              </a:rPr>
              <a:t>Confidentiality is absolute</a:t>
            </a:r>
          </a:p>
          <a:p>
            <a:endParaRPr lang="en-US" sz="2500" dirty="0"/>
          </a:p>
        </p:txBody>
      </p:sp>
      <p:sp>
        <p:nvSpPr>
          <p:cNvPr id="3" name="Text Placeholder 2">
            <a:extLst>
              <a:ext uri="{FF2B5EF4-FFF2-40B4-BE49-F238E27FC236}">
                <a16:creationId xmlns:a16="http://schemas.microsoft.com/office/drawing/2014/main" id="{B7225F43-D031-4C8C-0280-6264347C5408}"/>
              </a:ext>
            </a:extLst>
          </p:cNvPr>
          <p:cNvSpPr>
            <a:spLocks noGrp="1"/>
          </p:cNvSpPr>
          <p:nvPr>
            <p:ph type="body" sz="quarter" idx="14"/>
          </p:nvPr>
        </p:nvSpPr>
        <p:spPr/>
        <p:txBody>
          <a:bodyPr>
            <a:noAutofit/>
          </a:bodyPr>
          <a:lstStyle/>
          <a:p>
            <a:r>
              <a:rPr lang="en-US" altLang="en-US" sz="2500">
                <a:solidFill>
                  <a:schemeClr val="tx1"/>
                </a:solidFill>
              </a:rPr>
              <a:t>Information cannot be disclosed</a:t>
            </a:r>
            <a:endParaRPr lang="en-US" sz="2500">
              <a:solidFill>
                <a:schemeClr val="tx1"/>
              </a:solidFill>
            </a:endParaRPr>
          </a:p>
        </p:txBody>
      </p:sp>
      <p:sp>
        <p:nvSpPr>
          <p:cNvPr id="4" name="Text Placeholder 3">
            <a:extLst>
              <a:ext uri="{FF2B5EF4-FFF2-40B4-BE49-F238E27FC236}">
                <a16:creationId xmlns:a16="http://schemas.microsoft.com/office/drawing/2014/main" id="{12936BE3-347A-2DB3-D67A-D32747A09813}"/>
              </a:ext>
            </a:extLst>
          </p:cNvPr>
          <p:cNvSpPr>
            <a:spLocks noGrp="1"/>
          </p:cNvSpPr>
          <p:nvPr>
            <p:ph type="body" sz="quarter" idx="15"/>
          </p:nvPr>
        </p:nvSpPr>
        <p:spPr/>
        <p:txBody>
          <a:bodyPr>
            <a:noAutofit/>
          </a:bodyPr>
          <a:lstStyle/>
          <a:p>
            <a:r>
              <a:rPr lang="en-US" sz="2500">
                <a:solidFill>
                  <a:schemeClr val="tx1"/>
                </a:solidFill>
              </a:rPr>
              <a:t>Unless it is a mandated reporting</a:t>
            </a:r>
          </a:p>
        </p:txBody>
      </p:sp>
      <p:sp>
        <p:nvSpPr>
          <p:cNvPr id="5" name="Text Placeholder 4">
            <a:extLst>
              <a:ext uri="{FF2B5EF4-FFF2-40B4-BE49-F238E27FC236}">
                <a16:creationId xmlns:a16="http://schemas.microsoft.com/office/drawing/2014/main" id="{858B54C4-111B-5EE1-3E4C-1601BFD103A2}"/>
              </a:ext>
            </a:extLst>
          </p:cNvPr>
          <p:cNvSpPr>
            <a:spLocks noGrp="1"/>
          </p:cNvSpPr>
          <p:nvPr>
            <p:ph type="body" sz="quarter" idx="16"/>
          </p:nvPr>
        </p:nvSpPr>
        <p:spPr/>
        <p:txBody>
          <a:bodyPr>
            <a:normAutofit/>
          </a:bodyPr>
          <a:lstStyle/>
          <a:p>
            <a:r>
              <a:rPr lang="en-US" sz="2500">
                <a:solidFill>
                  <a:schemeClr val="tx1"/>
                </a:solidFill>
              </a:rPr>
              <a:t>Rule 8.3 mandatory reporting exception</a:t>
            </a:r>
          </a:p>
        </p:txBody>
      </p:sp>
      <p:sp>
        <p:nvSpPr>
          <p:cNvPr id="6" name="Title 5">
            <a:extLst>
              <a:ext uri="{FF2B5EF4-FFF2-40B4-BE49-F238E27FC236}">
                <a16:creationId xmlns:a16="http://schemas.microsoft.com/office/drawing/2014/main" id="{282AC0E4-148C-408D-A8D0-6434E906B630}"/>
              </a:ext>
            </a:extLst>
          </p:cNvPr>
          <p:cNvSpPr>
            <a:spLocks noGrp="1"/>
          </p:cNvSpPr>
          <p:nvPr>
            <p:ph type="title"/>
          </p:nvPr>
        </p:nvSpPr>
        <p:spPr>
          <a:xfrm>
            <a:off x="1" y="235974"/>
            <a:ext cx="6875253" cy="451378"/>
          </a:xfrm>
        </p:spPr>
        <p:txBody>
          <a:bodyPr/>
          <a:lstStyle/>
          <a:p>
            <a:r>
              <a:rPr lang="en-US" dirty="0"/>
              <a:t>California Business and Professions Code Section 6234</a:t>
            </a:r>
          </a:p>
        </p:txBody>
      </p:sp>
    </p:spTree>
    <p:extLst>
      <p:ext uri="{BB962C8B-B14F-4D97-AF65-F5344CB8AC3E}">
        <p14:creationId xmlns:p14="http://schemas.microsoft.com/office/powerpoint/2010/main" val="14883993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230172CA-00CF-48EA-870E-4630CB390E7E}"/>
              </a:ext>
            </a:extLst>
          </p:cNvPr>
          <p:cNvSpPr/>
          <p:nvPr/>
        </p:nvSpPr>
        <p:spPr>
          <a:xfrm flipV="1">
            <a:off x="0" y="-3"/>
            <a:ext cx="12200021" cy="6858001"/>
          </a:xfrm>
          <a:prstGeom prst="rect">
            <a:avLst/>
          </a:prstGeom>
          <a:solidFill>
            <a:srgbClr val="0848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Title Placeholder 1">
            <a:extLst>
              <a:ext uri="{FF2B5EF4-FFF2-40B4-BE49-F238E27FC236}">
                <a16:creationId xmlns:a16="http://schemas.microsoft.com/office/drawing/2014/main" id="{901EA710-9701-4D33-8035-B2ACA5B1F829}"/>
              </a:ext>
            </a:extLst>
          </p:cNvPr>
          <p:cNvSpPr txBox="1">
            <a:spLocks/>
          </p:cNvSpPr>
          <p:nvPr/>
        </p:nvSpPr>
        <p:spPr bwMode="auto">
          <a:xfrm>
            <a:off x="121920" y="646783"/>
            <a:ext cx="6243989" cy="655637"/>
          </a:xfrm>
          <a:prstGeom prst="rect">
            <a:avLst/>
          </a:prstGeom>
          <a:no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Wingdings" charset="2"/>
              <a:buNone/>
              <a:defRPr/>
            </a:pPr>
            <a:r>
              <a:rPr lang="en-US" sz="3000" b="1" kern="0" dirty="0">
                <a:solidFill>
                  <a:schemeClr val="bg1"/>
                </a:solidFill>
              </a:rPr>
              <a:t>Contact LAP</a:t>
            </a:r>
          </a:p>
        </p:txBody>
      </p:sp>
      <p:sp>
        <p:nvSpPr>
          <p:cNvPr id="9" name="Text Placeholder 2">
            <a:extLst>
              <a:ext uri="{FF2B5EF4-FFF2-40B4-BE49-F238E27FC236}">
                <a16:creationId xmlns:a16="http://schemas.microsoft.com/office/drawing/2014/main" id="{194E9EB2-2524-474C-B8A1-7AA324288F92}"/>
              </a:ext>
            </a:extLst>
          </p:cNvPr>
          <p:cNvSpPr txBox="1">
            <a:spLocks/>
          </p:cNvSpPr>
          <p:nvPr/>
        </p:nvSpPr>
        <p:spPr bwMode="auto">
          <a:xfrm>
            <a:off x="1038858" y="1497087"/>
            <a:ext cx="10800084" cy="4722739"/>
          </a:xfrm>
          <a:prstGeom prst="rect">
            <a:avLst/>
          </a:prstGeom>
          <a:noFill/>
          <a:ln>
            <a:noFill/>
          </a:ln>
        </p:spPr>
        <p:txBody>
          <a:bodyPr/>
          <a:lstStyle>
            <a:lvl1pPr marL="342900" indent="-3429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400050" lvl="1" indent="0" eaLnBrk="1" hangingPunct="1">
              <a:defRPr/>
            </a:pPr>
            <a:r>
              <a:rPr lang="en-US" sz="2400" b="1" kern="0" dirty="0">
                <a:solidFill>
                  <a:schemeClr val="bg1"/>
                </a:solidFill>
              </a:rPr>
              <a:t>Toll free:</a:t>
            </a:r>
          </a:p>
          <a:p>
            <a:pPr marL="400050" lvl="1" indent="0" eaLnBrk="1" hangingPunct="1">
              <a:defRPr/>
            </a:pPr>
            <a:r>
              <a:rPr lang="en-US" sz="2400" kern="0" dirty="0">
                <a:solidFill>
                  <a:schemeClr val="bg1"/>
                </a:solidFill>
              </a:rPr>
              <a:t>877-LAP-4-HELP</a:t>
            </a:r>
          </a:p>
          <a:p>
            <a:pPr marL="400050" lvl="1" indent="0" eaLnBrk="1" hangingPunct="1">
              <a:defRPr/>
            </a:pPr>
            <a:r>
              <a:rPr lang="en-US" sz="2400" kern="0" dirty="0">
                <a:solidFill>
                  <a:schemeClr val="bg1"/>
                </a:solidFill>
              </a:rPr>
              <a:t>877-527-4435</a:t>
            </a:r>
          </a:p>
          <a:p>
            <a:pPr marL="400050" lvl="1" indent="0" eaLnBrk="1" hangingPunct="1">
              <a:defRPr/>
            </a:pPr>
            <a:r>
              <a:rPr lang="en-US" sz="2400" kern="0" dirty="0">
                <a:solidFill>
                  <a:schemeClr val="bg1"/>
                </a:solidFill>
                <a:hlinkClick r:id="rId3">
                  <a:extLst>
                    <a:ext uri="{A12FA001-AC4F-418D-AE19-62706E023703}">
                      <ahyp:hlinkClr xmlns:ahyp="http://schemas.microsoft.com/office/drawing/2018/hyperlinkcolor" val="tx"/>
                    </a:ext>
                  </a:extLst>
                </a:hlinkClick>
              </a:rPr>
              <a:t>LAP@calbar.ca.gov</a:t>
            </a:r>
            <a:endParaRPr lang="en-US" sz="2400" kern="0" dirty="0">
              <a:solidFill>
                <a:schemeClr val="bg1"/>
              </a:solidFill>
            </a:endParaRPr>
          </a:p>
          <a:p>
            <a:pPr marL="400050" lvl="1" indent="0" eaLnBrk="1" hangingPunct="1">
              <a:defRPr/>
            </a:pPr>
            <a:r>
              <a:rPr lang="en-US" sz="2400" kern="0" dirty="0">
                <a:solidFill>
                  <a:schemeClr val="bg1"/>
                </a:solidFill>
                <a:hlinkClick r:id="rId4">
                  <a:extLst>
                    <a:ext uri="{A12FA001-AC4F-418D-AE19-62706E023703}">
                      <ahyp:hlinkClr xmlns:ahyp="http://schemas.microsoft.com/office/drawing/2018/hyperlinkcolor" val="tx"/>
                    </a:ext>
                  </a:extLst>
                </a:hlinkClick>
              </a:rPr>
              <a:t>www.calbar.ca.gov/LAP</a:t>
            </a:r>
            <a:endParaRPr lang="en-US" sz="2400" kern="0" dirty="0">
              <a:solidFill>
                <a:schemeClr val="bg1"/>
              </a:solidFill>
            </a:endParaRPr>
          </a:p>
          <a:p>
            <a:pPr marL="400050" lvl="1" indent="0" eaLnBrk="1" hangingPunct="1">
              <a:defRPr/>
            </a:pPr>
            <a:endParaRPr lang="en-US" sz="2400" kern="0" dirty="0">
              <a:solidFill>
                <a:schemeClr val="bg1"/>
              </a:solidFill>
            </a:endParaRPr>
          </a:p>
          <a:p>
            <a:pPr marL="400050" lvl="1" indent="0" eaLnBrk="1" hangingPunct="1">
              <a:defRPr/>
            </a:pPr>
            <a:endParaRPr lang="en-US" sz="2400" kern="0" dirty="0">
              <a:solidFill>
                <a:schemeClr val="bg1"/>
              </a:solidFill>
            </a:endParaRPr>
          </a:p>
        </p:txBody>
      </p:sp>
      <p:pic>
        <p:nvPicPr>
          <p:cNvPr id="12" name="Imagen 11" descr="Icono&#10;&#10;Descripción generada automáticamente">
            <a:extLst>
              <a:ext uri="{FF2B5EF4-FFF2-40B4-BE49-F238E27FC236}">
                <a16:creationId xmlns:a16="http://schemas.microsoft.com/office/drawing/2014/main" id="{ECDCDDA3-FC2C-4CAE-8EAE-7DD33B960F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3058" y="1497087"/>
            <a:ext cx="685800" cy="685800"/>
          </a:xfrm>
          <a:prstGeom prst="rect">
            <a:avLst/>
          </a:prstGeom>
        </p:spPr>
      </p:pic>
      <p:cxnSp>
        <p:nvCxnSpPr>
          <p:cNvPr id="14" name="Straight Connector 7">
            <a:extLst>
              <a:ext uri="{FF2B5EF4-FFF2-40B4-BE49-F238E27FC236}">
                <a16:creationId xmlns:a16="http://schemas.microsoft.com/office/drawing/2014/main" id="{F0A05491-735F-4DA8-81A4-9A29D5DB4A6A}"/>
              </a:ext>
            </a:extLst>
          </p:cNvPr>
          <p:cNvCxnSpPr>
            <a:cxnSpLocks/>
          </p:cNvCxnSpPr>
          <p:nvPr/>
        </p:nvCxnSpPr>
        <p:spPr>
          <a:xfrm>
            <a:off x="1384301" y="1649487"/>
            <a:ext cx="0" cy="2201946"/>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1622" name="Slide Number Placeholder 1">
            <a:extLst>
              <a:ext uri="{FF2B5EF4-FFF2-40B4-BE49-F238E27FC236}">
                <a16:creationId xmlns:a16="http://schemas.microsoft.com/office/drawing/2014/main" id="{CB0888F9-D4A7-4214-B30C-9AA8C867E0DA}"/>
              </a:ext>
            </a:extLst>
          </p:cNvPr>
          <p:cNvSpPr>
            <a:spLocks noGrp="1" noChangeArrowheads="1"/>
          </p:cNvSpPr>
          <p:nvPr>
            <p:ph type="sldNum" sz="quarter" idx="4294967295"/>
          </p:nvPr>
        </p:nvSpPr>
        <p:spPr bwMode="auto">
          <a:xfrm>
            <a:off x="94488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ADEFFA3-46EE-4136-AB90-E684B872E51A}" type="slidenum">
              <a:rPr lang="en-US" altLang="en-US" sz="1200" smtClean="0">
                <a:solidFill>
                  <a:srgbClr val="898989"/>
                </a:solidFill>
              </a:rPr>
              <a:pPr>
                <a:spcBef>
                  <a:spcPct val="0"/>
                </a:spcBef>
                <a:buFontTx/>
                <a:buNone/>
              </a:pPr>
              <a:t>25</a:t>
            </a:fld>
            <a:endParaRPr lang="en-US" altLang="en-US" sz="1200">
              <a:solidFill>
                <a:srgbClr val="898989"/>
              </a:solidFill>
            </a:endParaRPr>
          </a:p>
        </p:txBody>
      </p:sp>
      <p:pic>
        <p:nvPicPr>
          <p:cNvPr id="3" name="Imagen 2" descr="Texto&#10;&#10;Descripción generada automáticamente">
            <a:extLst>
              <a:ext uri="{FF2B5EF4-FFF2-40B4-BE49-F238E27FC236}">
                <a16:creationId xmlns:a16="http://schemas.microsoft.com/office/drawing/2014/main" id="{F5AF9F9D-25FA-5502-05C9-28599D2632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2091" y="55987"/>
            <a:ext cx="3079908" cy="825542"/>
          </a:xfrm>
          <a:prstGeom prst="rect">
            <a:avLst/>
          </a:prstGeom>
        </p:spPr>
      </p:pic>
      <p:pic>
        <p:nvPicPr>
          <p:cNvPr id="6" name="Picture 5" descr="Icon&#10;&#10;Description automatically generated">
            <a:extLst>
              <a:ext uri="{FF2B5EF4-FFF2-40B4-BE49-F238E27FC236}">
                <a16:creationId xmlns:a16="http://schemas.microsoft.com/office/drawing/2014/main" id="{0C91ECDE-3614-4E4C-9C3B-5E21BA6E0667}"/>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692720" y="-117311"/>
            <a:ext cx="4037264" cy="4037264"/>
          </a:xfrm>
          <a:prstGeom prst="rect">
            <a:avLst/>
          </a:prstGeom>
        </p:spPr>
      </p:pic>
      <p:pic>
        <p:nvPicPr>
          <p:cNvPr id="16" name="Picture 15" descr="Text&#10;&#10;Description automatically generated with low confidence">
            <a:extLst>
              <a:ext uri="{FF2B5EF4-FFF2-40B4-BE49-F238E27FC236}">
                <a16:creationId xmlns:a16="http://schemas.microsoft.com/office/drawing/2014/main" id="{1817A91A-C02C-4C68-A822-1FA5BCFDFFEF}"/>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8630292" y="3717273"/>
            <a:ext cx="3197289" cy="252766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5BE5F6-8454-405A-B5EF-145AF61FEFDB}"/>
              </a:ext>
            </a:extLst>
          </p:cNvPr>
          <p:cNvSpPr txBox="1"/>
          <p:nvPr/>
        </p:nvSpPr>
        <p:spPr>
          <a:xfrm>
            <a:off x="712580" y="994856"/>
            <a:ext cx="10921428" cy="5863144"/>
          </a:xfrm>
          <a:prstGeom prst="rect">
            <a:avLst/>
          </a:prstGeom>
          <a:noFill/>
        </p:spPr>
        <p:txBody>
          <a:bodyPr wrap="square">
            <a:spAutoFit/>
          </a:bodyPr>
          <a:lstStyle/>
          <a:p>
            <a:pPr marL="285750" indent="-285750" algn="l" fontAlgn="base">
              <a:buFont typeface="Arial" panose="020B0604020202020204" pitchFamily="34" charset="0"/>
              <a:buChar char="•"/>
            </a:pPr>
            <a:r>
              <a:rPr lang="en-US" sz="2500" dirty="0">
                <a:solidFill>
                  <a:schemeClr val="bg1"/>
                </a:solidFill>
              </a:rPr>
              <a:t>C</a:t>
            </a:r>
            <a:r>
              <a:rPr lang="en-US" sz="2500" b="0" i="0" dirty="0">
                <a:solidFill>
                  <a:schemeClr val="bg1"/>
                </a:solidFill>
                <a:effectLst/>
              </a:rPr>
              <a:t>onfidential research service for attorneys seeking guidance on their professional responsibilities</a:t>
            </a:r>
          </a:p>
          <a:p>
            <a:pPr algn="l" fontAlgn="base"/>
            <a:endParaRPr lang="en-US" sz="2500" b="0" i="0" dirty="0">
              <a:solidFill>
                <a:schemeClr val="bg1"/>
              </a:solidFill>
              <a:effectLst/>
            </a:endParaRPr>
          </a:p>
          <a:p>
            <a:pPr marL="285750" indent="-285750" algn="l" fontAlgn="base">
              <a:buFont typeface="Arial" panose="020B0604020202020204" pitchFamily="34" charset="0"/>
              <a:buChar char="•"/>
            </a:pPr>
            <a:r>
              <a:rPr lang="en-US" sz="2500" b="0" i="0" dirty="0">
                <a:solidFill>
                  <a:schemeClr val="bg1"/>
                </a:solidFill>
                <a:effectLst/>
              </a:rPr>
              <a:t>Ethics Hotline at 1-800-238-4427, Monday-Friday, 9:00 a.m. to 12 noon</a:t>
            </a:r>
          </a:p>
          <a:p>
            <a:pPr algn="l" fontAlgn="base"/>
            <a:endParaRPr lang="en-US" sz="2500" b="0" i="0" dirty="0">
              <a:solidFill>
                <a:schemeClr val="bg1"/>
              </a:solidFill>
              <a:effectLst/>
            </a:endParaRPr>
          </a:p>
          <a:p>
            <a:pPr marL="742950" lvl="1" indent="-285750" fontAlgn="base">
              <a:buFont typeface="Arial" panose="020B0604020202020204" pitchFamily="34" charset="0"/>
              <a:buChar char="•"/>
            </a:pPr>
            <a:r>
              <a:rPr lang="en-US" sz="2500" dirty="0">
                <a:solidFill>
                  <a:schemeClr val="bg1"/>
                </a:solidFill>
                <a:hlinkClick r:id="rId3">
                  <a:extLst>
                    <a:ext uri="{A12FA001-AC4F-418D-AE19-62706E023703}">
                      <ahyp:hlinkClr xmlns:ahyp="http://schemas.microsoft.com/office/drawing/2018/hyperlinkcolor" val="tx"/>
                    </a:ext>
                  </a:extLst>
                </a:hlinkClick>
              </a:rPr>
              <a:t>https://www.calbar.ca.gov/Attorneys/Conduct-Discipline/Ethics/Hotline</a:t>
            </a:r>
            <a:endParaRPr lang="en-US" sz="2500" dirty="0">
              <a:solidFill>
                <a:schemeClr val="bg1"/>
              </a:solidFill>
            </a:endParaRPr>
          </a:p>
          <a:p>
            <a:pPr marL="742950" lvl="1" indent="-285750" fontAlgn="base">
              <a:buFont typeface="Arial" panose="020B0604020202020204" pitchFamily="34" charset="0"/>
              <a:buChar char="•"/>
            </a:pPr>
            <a:r>
              <a:rPr lang="en-US" sz="2500" b="0" i="0" u="none" strike="noStrike" dirty="0">
                <a:solidFill>
                  <a:schemeClr val="bg1"/>
                </a:solidFill>
                <a:effectLst/>
                <a:hlinkClick r:id="rId4">
                  <a:extLst>
                    <a:ext uri="{A12FA001-AC4F-418D-AE19-62706E023703}">
                      <ahyp:hlinkClr xmlns:ahyp="http://schemas.microsoft.com/office/drawing/2018/hyperlinkcolor" val="tx"/>
                    </a:ext>
                  </a:extLst>
                </a:hlinkClick>
              </a:rPr>
              <a:t>Ethics Hotline Research Assistance Request Form</a:t>
            </a:r>
            <a:endParaRPr lang="en-US" sz="2500" b="0" i="0" u="none" strike="noStrike" dirty="0">
              <a:solidFill>
                <a:schemeClr val="bg1"/>
              </a:solidFill>
              <a:effectLst/>
            </a:endParaRPr>
          </a:p>
          <a:p>
            <a:pPr marL="285750" indent="-285750" algn="l" fontAlgn="base">
              <a:buFont typeface="Arial" panose="020B0604020202020204" pitchFamily="34" charset="0"/>
              <a:buChar char="•"/>
            </a:pPr>
            <a:endParaRPr lang="en-US" sz="2500" dirty="0">
              <a:solidFill>
                <a:schemeClr val="bg1"/>
              </a:solidFill>
            </a:endParaRPr>
          </a:p>
          <a:p>
            <a:pPr marL="285750" indent="-285750" algn="l" fontAlgn="base">
              <a:buFont typeface="Arial" panose="020B0604020202020204" pitchFamily="34" charset="0"/>
              <a:buChar char="•"/>
            </a:pPr>
            <a:r>
              <a:rPr lang="en-US" sz="2500" b="0" i="0" dirty="0">
                <a:solidFill>
                  <a:schemeClr val="bg1"/>
                </a:solidFill>
                <a:effectLst/>
              </a:rPr>
              <a:t>Staff members:</a:t>
            </a:r>
          </a:p>
          <a:p>
            <a:pPr marL="742950" lvl="1" indent="-285750" fontAlgn="base">
              <a:buFont typeface="Arial" panose="020B0604020202020204" pitchFamily="34" charset="0"/>
              <a:buChar char="•"/>
            </a:pPr>
            <a:r>
              <a:rPr lang="en-US" sz="2500" dirty="0">
                <a:solidFill>
                  <a:schemeClr val="bg1"/>
                </a:solidFill>
              </a:rPr>
              <a:t>C</a:t>
            </a:r>
            <a:r>
              <a:rPr lang="en-US" sz="2500" b="0" i="0" dirty="0">
                <a:solidFill>
                  <a:schemeClr val="bg1"/>
                </a:solidFill>
                <a:effectLst/>
              </a:rPr>
              <a:t>annot provide legal counsel, advice, or opinions</a:t>
            </a:r>
          </a:p>
          <a:p>
            <a:pPr marL="742950" lvl="1" indent="-285750" fontAlgn="base">
              <a:buFont typeface="Arial" panose="020B0604020202020204" pitchFamily="34" charset="0"/>
              <a:buChar char="•"/>
            </a:pPr>
            <a:r>
              <a:rPr lang="en-US" sz="2500" dirty="0">
                <a:solidFill>
                  <a:schemeClr val="bg1"/>
                </a:solidFill>
              </a:rPr>
              <a:t>C</a:t>
            </a:r>
            <a:r>
              <a:rPr lang="en-US" sz="2500" b="0" i="0" dirty="0">
                <a:solidFill>
                  <a:schemeClr val="bg1"/>
                </a:solidFill>
                <a:effectLst/>
              </a:rPr>
              <a:t>an discuss issues and authorities </a:t>
            </a:r>
          </a:p>
          <a:p>
            <a:pPr marL="742950" lvl="1" indent="-285750" fontAlgn="base">
              <a:buFont typeface="Arial" panose="020B0604020202020204" pitchFamily="34" charset="0"/>
              <a:buChar char="•"/>
            </a:pPr>
            <a:r>
              <a:rPr lang="en-US" sz="2500" dirty="0">
                <a:solidFill>
                  <a:schemeClr val="bg1"/>
                </a:solidFill>
              </a:rPr>
              <a:t>Can </a:t>
            </a:r>
            <a:r>
              <a:rPr lang="en-US" sz="2500" b="0" i="0" dirty="0">
                <a:solidFill>
                  <a:schemeClr val="bg1"/>
                </a:solidFill>
                <a:effectLst/>
              </a:rPr>
              <a:t>refer </a:t>
            </a:r>
            <a:r>
              <a:rPr lang="en-US" sz="2500" dirty="0">
                <a:solidFill>
                  <a:schemeClr val="bg1"/>
                </a:solidFill>
              </a:rPr>
              <a:t>attorneys </a:t>
            </a:r>
            <a:r>
              <a:rPr lang="en-US" sz="2500" b="0" i="0" dirty="0">
                <a:solidFill>
                  <a:schemeClr val="bg1"/>
                </a:solidFill>
                <a:effectLst/>
              </a:rPr>
              <a:t>to statutes, rules, cases, and State Bar opinions</a:t>
            </a:r>
          </a:p>
          <a:p>
            <a:pPr marL="742950" lvl="1" indent="-285750" fontAlgn="base">
              <a:buFont typeface="Arial" panose="020B0604020202020204" pitchFamily="34" charset="0"/>
              <a:buChar char="•"/>
            </a:pPr>
            <a:r>
              <a:rPr lang="en-US" sz="2500" dirty="0">
                <a:solidFill>
                  <a:schemeClr val="bg1"/>
                </a:solidFill>
              </a:rPr>
              <a:t>Can</a:t>
            </a:r>
            <a:r>
              <a:rPr lang="en-US" sz="2500" b="0" i="0" dirty="0">
                <a:solidFill>
                  <a:schemeClr val="bg1"/>
                </a:solidFill>
                <a:effectLst/>
              </a:rPr>
              <a:t> strive to assist attorneys in reaching informed decisions</a:t>
            </a:r>
          </a:p>
          <a:p>
            <a:br>
              <a:rPr lang="en-US" sz="2500" dirty="0">
                <a:solidFill>
                  <a:schemeClr val="bg1"/>
                </a:solidFill>
              </a:rPr>
            </a:br>
            <a:endParaRPr lang="en-US" sz="2500" b="0" i="0" dirty="0">
              <a:solidFill>
                <a:schemeClr val="bg1"/>
              </a:solidFill>
              <a:effectLst/>
              <a:latin typeface="Roboto" panose="02000000000000000000" pitchFamily="2" charset="0"/>
            </a:endParaRPr>
          </a:p>
        </p:txBody>
      </p:sp>
      <p:sp>
        <p:nvSpPr>
          <p:cNvPr id="2" name="Título 1">
            <a:extLst>
              <a:ext uri="{FF2B5EF4-FFF2-40B4-BE49-F238E27FC236}">
                <a16:creationId xmlns:a16="http://schemas.microsoft.com/office/drawing/2014/main" id="{215DB788-B3B7-8584-7E29-6D3A91B21673}"/>
              </a:ext>
            </a:extLst>
          </p:cNvPr>
          <p:cNvSpPr>
            <a:spLocks noGrp="1"/>
          </p:cNvSpPr>
          <p:nvPr>
            <p:ph type="title"/>
          </p:nvPr>
        </p:nvSpPr>
        <p:spPr/>
        <p:txBody>
          <a:bodyPr/>
          <a:lstStyle/>
          <a:p>
            <a:r>
              <a:rPr lang="es-CO" sz="3000" dirty="0"/>
              <a:t>Ethics Hotline</a:t>
            </a:r>
          </a:p>
        </p:txBody>
      </p:sp>
    </p:spTree>
    <p:extLst>
      <p:ext uri="{BB962C8B-B14F-4D97-AF65-F5344CB8AC3E}">
        <p14:creationId xmlns:p14="http://schemas.microsoft.com/office/powerpoint/2010/main" val="384186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61CC8E00-BD5E-4EE8-A786-83619508EC26}"/>
              </a:ext>
            </a:extLst>
          </p:cNvPr>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Título 2">
            <a:extLst>
              <a:ext uri="{FF2B5EF4-FFF2-40B4-BE49-F238E27FC236}">
                <a16:creationId xmlns:a16="http://schemas.microsoft.com/office/drawing/2014/main" id="{E4EA8A49-A71F-F63E-AA51-677C71533F02}"/>
              </a:ext>
            </a:extLst>
          </p:cNvPr>
          <p:cNvSpPr>
            <a:spLocks noGrp="1"/>
          </p:cNvSpPr>
          <p:nvPr>
            <p:ph type="title"/>
          </p:nvPr>
        </p:nvSpPr>
        <p:spPr>
          <a:xfrm>
            <a:off x="1" y="147484"/>
            <a:ext cx="6875253" cy="539868"/>
          </a:xfrm>
        </p:spPr>
        <p:txBody>
          <a:bodyPr/>
          <a:lstStyle/>
          <a:p>
            <a:r>
              <a:rPr lang="es-CO" sz="3000" dirty="0"/>
              <a:t>Resources for Legal Professionals</a:t>
            </a:r>
          </a:p>
        </p:txBody>
      </p:sp>
      <p:sp>
        <p:nvSpPr>
          <p:cNvPr id="113669" name="Slide Number Placeholder 1">
            <a:extLst>
              <a:ext uri="{FF2B5EF4-FFF2-40B4-BE49-F238E27FC236}">
                <a16:creationId xmlns:a16="http://schemas.microsoft.com/office/drawing/2014/main" id="{815D5201-7A02-4B22-9695-ED218B476A5A}"/>
              </a:ext>
            </a:extLst>
          </p:cNvPr>
          <p:cNvSpPr>
            <a:spLocks noGrp="1" noChangeArrowheads="1"/>
          </p:cNvSpPr>
          <p:nvPr>
            <p:ph type="sldNum" sz="quarter" idx="4294967295"/>
          </p:nvPr>
        </p:nvSpPr>
        <p:spPr bwMode="auto">
          <a:xfrm>
            <a:off x="9448800" y="6356351"/>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87" indent="-285764">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57" indent="-22861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80" indent="-22861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503" indent="-22861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726"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949"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171"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394"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EE96512-9358-4014-9131-62922C4888C4}" type="slidenum">
              <a:rPr lang="en-US" altLang="en-US" sz="1200">
                <a:solidFill>
                  <a:srgbClr val="898989"/>
                </a:solidFill>
              </a:rPr>
              <a:pPr>
                <a:spcBef>
                  <a:spcPct val="0"/>
                </a:spcBef>
                <a:buFontTx/>
                <a:buNone/>
              </a:pPr>
              <a:t>27</a:t>
            </a:fld>
            <a:endParaRPr lang="en-US" altLang="en-US" sz="1200">
              <a:solidFill>
                <a:srgbClr val="898989"/>
              </a:solidFill>
            </a:endParaRPr>
          </a:p>
        </p:txBody>
      </p:sp>
      <p:sp>
        <p:nvSpPr>
          <p:cNvPr id="12" name="TextBox 2">
            <a:extLst>
              <a:ext uri="{FF2B5EF4-FFF2-40B4-BE49-F238E27FC236}">
                <a16:creationId xmlns:a16="http://schemas.microsoft.com/office/drawing/2014/main" id="{6C3C9823-F064-4ED2-A9AA-255B426A05CC}"/>
              </a:ext>
            </a:extLst>
          </p:cNvPr>
          <p:cNvSpPr txBox="1"/>
          <p:nvPr/>
        </p:nvSpPr>
        <p:spPr>
          <a:xfrm>
            <a:off x="0" y="941801"/>
            <a:ext cx="12017829" cy="6247864"/>
          </a:xfrm>
          <a:prstGeom prst="rect">
            <a:avLst/>
          </a:prstGeom>
          <a:noFill/>
        </p:spPr>
        <p:txBody>
          <a:bodyPr wrap="square" lIns="91440" tIns="45720" rIns="91440" bIns="45720" anchor="t">
            <a:spAutoFit/>
          </a:bodyPr>
          <a:lstStyle/>
          <a:p>
            <a:pPr lvl="1"/>
            <a:r>
              <a:rPr lang="en-US" sz="2000" b="1" dirty="0">
                <a:ea typeface="Calibri" panose="020F0502020204030204" pitchFamily="34" charset="0"/>
              </a:rPr>
              <a:t>ABA Commission on Lawyer Assistance Programs (</a:t>
            </a:r>
            <a:r>
              <a:rPr lang="en-US" sz="2000" b="1" dirty="0" err="1">
                <a:ea typeface="Calibri" panose="020F0502020204030204" pitchFamily="34" charset="0"/>
              </a:rPr>
              <a:t>CoLAP</a:t>
            </a:r>
            <a:r>
              <a:rPr lang="en-US" sz="2000" b="1" dirty="0">
                <a:ea typeface="Calibri" panose="020F0502020204030204" pitchFamily="34" charset="0"/>
              </a:rPr>
              <a:t>)</a:t>
            </a:r>
          </a:p>
          <a:p>
            <a:pPr marL="1143000" lvl="1" indent="-342900">
              <a:buFont typeface="Arial" panose="020B0604020202020204" pitchFamily="34" charset="0"/>
              <a:buChar char="•"/>
            </a:pPr>
            <a:r>
              <a:rPr lang="en-US" sz="2000" kern="0" dirty="0">
                <a:solidFill>
                  <a:schemeClr val="tx1">
                    <a:lumMod val="85000"/>
                    <a:lumOff val="15000"/>
                  </a:schemeClr>
                </a:solidFill>
                <a:hlinkClick r:id="rId3">
                  <a:extLst>
                    <a:ext uri="{A12FA001-AC4F-418D-AE19-62706E023703}">
                      <ahyp:hlinkClr xmlns:ahyp="http://schemas.microsoft.com/office/drawing/2018/hyperlinkcolor" val="tx"/>
                    </a:ext>
                  </a:extLst>
                </a:hlinkClick>
              </a:rPr>
              <a:t>https://abacolap.wordpress.com/author/abacolap/</a:t>
            </a:r>
            <a:endParaRPr lang="en-US" sz="2000" dirty="0">
              <a:ea typeface="Calibri" panose="020F0502020204030204" pitchFamily="34" charset="0"/>
            </a:endParaRPr>
          </a:p>
          <a:p>
            <a:pPr lvl="1"/>
            <a:endParaRPr lang="en-US" sz="2000" dirty="0">
              <a:ea typeface="Calibri" panose="020F0502020204030204" pitchFamily="34" charset="0"/>
            </a:endParaRPr>
          </a:p>
          <a:p>
            <a:pPr lvl="1"/>
            <a:r>
              <a:rPr lang="en-US" sz="2000" b="1" dirty="0">
                <a:ea typeface="Calibri" panose="020F0502020204030204" pitchFamily="34" charset="0"/>
              </a:rPr>
              <a:t>The Other Bar</a:t>
            </a:r>
          </a:p>
          <a:p>
            <a:pPr marL="1143000" lvl="1" indent="-342900">
              <a:buFont typeface="Arial" panose="020B0604020202020204" pitchFamily="34" charset="0"/>
              <a:buChar char="•"/>
            </a:pPr>
            <a:r>
              <a:rPr lang="en-US" sz="2000" dirty="0">
                <a:ea typeface="Calibri" panose="020F0502020204030204" pitchFamily="34" charset="0"/>
              </a:rPr>
              <a:t>Recovery program for California law students, bar applicants, attorneys, and judges</a:t>
            </a:r>
          </a:p>
          <a:p>
            <a:pPr marL="1143000" lvl="1" indent="-342900">
              <a:buFont typeface="Arial" panose="020B0604020202020204" pitchFamily="34" charset="0"/>
              <a:buChar char="•"/>
            </a:pPr>
            <a:r>
              <a:rPr lang="en-US" sz="2000" kern="0" dirty="0">
                <a:solidFill>
                  <a:schemeClr val="tx1">
                    <a:lumMod val="85000"/>
                    <a:lumOff val="15000"/>
                  </a:schemeClr>
                </a:solidFill>
                <a:hlinkClick r:id="rId4">
                  <a:extLst>
                    <a:ext uri="{A12FA001-AC4F-418D-AE19-62706E023703}">
                      <ahyp:hlinkClr xmlns:ahyp="http://schemas.microsoft.com/office/drawing/2018/hyperlinkcolor" val="tx"/>
                    </a:ext>
                  </a:extLst>
                </a:hlinkClick>
              </a:rPr>
              <a:t>https://otherbar.org</a:t>
            </a:r>
            <a:endParaRPr lang="en-US" sz="2000" dirty="0">
              <a:ea typeface="Calibri" panose="020F0502020204030204" pitchFamily="34" charset="0"/>
            </a:endParaRPr>
          </a:p>
          <a:p>
            <a:pPr marL="1143000" lvl="1" indent="-342900">
              <a:buFont typeface="Arial" panose="020B0604020202020204" pitchFamily="34" charset="0"/>
              <a:buChar char="•"/>
            </a:pPr>
            <a:r>
              <a:rPr lang="en-US" sz="2000" dirty="0">
                <a:ea typeface="Calibri" panose="020F0502020204030204" pitchFamily="34" charset="0"/>
              </a:rPr>
              <a:t>Hotline: 800-222-0767</a:t>
            </a:r>
          </a:p>
          <a:p>
            <a:pPr lvl="1"/>
            <a:endParaRPr lang="en-US" sz="2000" dirty="0">
              <a:ea typeface="Calibri" panose="020F0502020204030204" pitchFamily="34" charset="0"/>
            </a:endParaRPr>
          </a:p>
          <a:p>
            <a:pPr lvl="1"/>
            <a:r>
              <a:rPr lang="en-US" sz="2000" b="1" dirty="0">
                <a:ea typeface="Calibri" panose="020F0502020204030204" pitchFamily="34" charset="0"/>
              </a:rPr>
              <a:t>988 Suicide and Crisis Prevention Hotline</a:t>
            </a:r>
          </a:p>
          <a:p>
            <a:pPr marL="1143000" lvl="1" indent="-342900">
              <a:buFont typeface="Arial" panose="020B0604020202020204" pitchFamily="34" charset="0"/>
              <a:buChar char="•"/>
            </a:pPr>
            <a:r>
              <a:rPr lang="en-US" sz="2000" dirty="0">
                <a:ea typeface="Calibri" panose="020F0502020204030204" pitchFamily="34" charset="0"/>
              </a:rPr>
              <a:t>Call or text 988</a:t>
            </a:r>
          </a:p>
          <a:p>
            <a:pPr lvl="1"/>
            <a:endParaRPr lang="en-US" sz="2000" dirty="0">
              <a:ea typeface="Calibri" panose="020F0502020204030204" pitchFamily="34" charset="0"/>
            </a:endParaRPr>
          </a:p>
          <a:p>
            <a:pPr lvl="1"/>
            <a:r>
              <a:rPr lang="en-US" sz="2000" b="1" dirty="0">
                <a:ea typeface="Calibri" panose="020F0502020204030204" pitchFamily="34" charset="0"/>
              </a:rPr>
              <a:t>Employee Assistance Programs (EAP)</a:t>
            </a:r>
            <a:endParaRPr lang="en-US" sz="2000" dirty="0">
              <a:ea typeface="Calibri" panose="020F0502020204030204" pitchFamily="34" charset="0"/>
            </a:endParaRPr>
          </a:p>
          <a:p>
            <a:pPr lvl="1"/>
            <a:endParaRPr lang="en-US" sz="2000" dirty="0">
              <a:ea typeface="Calibri" panose="020F0502020204030204" pitchFamily="34" charset="0"/>
            </a:endParaRPr>
          </a:p>
          <a:p>
            <a:pPr lvl="1"/>
            <a:r>
              <a:rPr lang="en-US" sz="2000" b="1" dirty="0">
                <a:ea typeface="Calibri" panose="020F0502020204030204" pitchFamily="34" charset="0"/>
              </a:rPr>
              <a:t>Private insurance</a:t>
            </a:r>
          </a:p>
          <a:p>
            <a:pPr lvl="1"/>
            <a:r>
              <a:rPr lang="en-US" sz="2000" dirty="0">
                <a:ea typeface="Calibri" panose="020F0502020204030204" pitchFamily="34" charset="0"/>
              </a:rPr>
              <a:t> </a:t>
            </a:r>
          </a:p>
          <a:p>
            <a:pPr lvl="1"/>
            <a:r>
              <a:rPr lang="en-US" sz="2000" b="1" dirty="0">
                <a:ea typeface="Calibri" panose="020F0502020204030204" pitchFamily="34" charset="0"/>
              </a:rPr>
              <a:t>Your Law Firm/Law School/Bar Organization</a:t>
            </a:r>
          </a:p>
          <a:p>
            <a:pPr marL="0" lvl="1">
              <a:defRPr/>
            </a:pPr>
            <a:endParaRPr lang="en-US" sz="2000" kern="0" dirty="0">
              <a:solidFill>
                <a:schemeClr val="tx1">
                  <a:lumMod val="85000"/>
                  <a:lumOff val="15000"/>
                </a:schemeClr>
              </a:solidFill>
            </a:endParaRPr>
          </a:p>
          <a:p>
            <a:pPr marL="0" lvl="1">
              <a:defRPr/>
            </a:pPr>
            <a:endParaRPr lang="en-US" sz="2000" kern="0" dirty="0">
              <a:solidFill>
                <a:schemeClr val="tx1">
                  <a:lumMod val="85000"/>
                  <a:lumOff val="15000"/>
                </a:schemeClr>
              </a:solidFill>
            </a:endParaRPr>
          </a:p>
          <a:p>
            <a:pPr marL="0" lvl="1">
              <a:defRPr/>
            </a:pPr>
            <a:endParaRPr lang="en-US" sz="2000" kern="0" dirty="0">
              <a:solidFill>
                <a:schemeClr val="tx1">
                  <a:lumMod val="85000"/>
                  <a:lumOff val="15000"/>
                </a:schemeClr>
              </a:solidFill>
            </a:endParaRPr>
          </a:p>
          <a:p>
            <a:pPr marL="0" lvl="1">
              <a:defRPr/>
            </a:pPr>
            <a:endParaRPr lang="en-US" sz="2000" i="1" kern="0" dirty="0">
              <a:solidFill>
                <a:schemeClr val="tx1">
                  <a:lumMod val="85000"/>
                  <a:lumOff val="15000"/>
                </a:schemeClr>
              </a:solidFill>
            </a:endParaRPr>
          </a:p>
        </p:txBody>
      </p:sp>
    </p:spTree>
    <p:extLst>
      <p:ext uri="{BB962C8B-B14F-4D97-AF65-F5344CB8AC3E}">
        <p14:creationId xmlns:p14="http://schemas.microsoft.com/office/powerpoint/2010/main" val="18849369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6F2310-732D-7390-6E14-95BE95F39107}"/>
              </a:ext>
            </a:extLst>
          </p:cNvPr>
          <p:cNvSpPr>
            <a:spLocks noGrp="1"/>
          </p:cNvSpPr>
          <p:nvPr>
            <p:ph type="body" sz="quarter" idx="13"/>
          </p:nvPr>
        </p:nvSpPr>
        <p:spPr>
          <a:xfrm>
            <a:off x="477938" y="1677912"/>
            <a:ext cx="11366129" cy="3998730"/>
          </a:xfrm>
        </p:spPr>
        <p:txBody>
          <a:bodyPr>
            <a:normAutofit/>
          </a:bodyPr>
          <a:lstStyle/>
          <a:p>
            <a:pPr marL="342900" indent="-342900">
              <a:buFont typeface="Arial" panose="020B0604020202020204" pitchFamily="34" charset="0"/>
              <a:buChar char="•"/>
            </a:pPr>
            <a:r>
              <a:rPr lang="en-US" sz="2500" dirty="0"/>
              <a:t>Alcohol affects all dimensions of attorney wellness: emotional, intellectual, occupational, physical, spiritual, and social.</a:t>
            </a:r>
          </a:p>
          <a:p>
            <a:pPr marL="342900" indent="-342900">
              <a:buFont typeface="Arial" panose="020B0604020202020204" pitchFamily="34" charset="0"/>
              <a:buChar char="•"/>
            </a:pPr>
            <a:r>
              <a:rPr lang="en-US" sz="2500" dirty="0"/>
              <a:t>Awareness is a professional strength, not a personal weakness.</a:t>
            </a:r>
          </a:p>
          <a:p>
            <a:pPr marL="342900" indent="-342900">
              <a:buFont typeface="Arial" panose="020B0604020202020204" pitchFamily="34" charset="0"/>
              <a:buChar char="•"/>
            </a:pPr>
            <a:r>
              <a:rPr lang="en-US" sz="2500" dirty="0"/>
              <a:t>Competence requires more than knowledge; it includes your well-being.</a:t>
            </a:r>
          </a:p>
          <a:p>
            <a:pPr marL="342900" indent="-342900">
              <a:buFont typeface="Arial" panose="020B0604020202020204" pitchFamily="34" charset="0"/>
              <a:buChar char="•"/>
            </a:pPr>
            <a:r>
              <a:rPr lang="en-US" sz="2500" dirty="0"/>
              <a:t>Recovery is possible. Support is available.</a:t>
            </a:r>
          </a:p>
          <a:p>
            <a:pPr marL="342900" indent="-342900">
              <a:buFont typeface="Arial" panose="020B0604020202020204" pitchFamily="34" charset="0"/>
              <a:buChar char="•"/>
            </a:pPr>
            <a:r>
              <a:rPr lang="en-US" sz="2500" dirty="0"/>
              <a:t>Be proactive. Be compassionate. Be informed.</a:t>
            </a:r>
          </a:p>
        </p:txBody>
      </p:sp>
      <p:sp>
        <p:nvSpPr>
          <p:cNvPr id="2" name="Title 1">
            <a:extLst>
              <a:ext uri="{FF2B5EF4-FFF2-40B4-BE49-F238E27FC236}">
                <a16:creationId xmlns:a16="http://schemas.microsoft.com/office/drawing/2014/main" id="{ECF2E158-8EA5-1E90-07E7-98F4D71EC1F4}"/>
              </a:ext>
            </a:extLst>
          </p:cNvPr>
          <p:cNvSpPr>
            <a:spLocks noGrp="1"/>
          </p:cNvSpPr>
          <p:nvPr>
            <p:ph type="title"/>
          </p:nvPr>
        </p:nvSpPr>
        <p:spPr>
          <a:xfrm>
            <a:off x="239874" y="251794"/>
            <a:ext cx="6551403" cy="463550"/>
          </a:xfrm>
        </p:spPr>
        <p:txBody>
          <a:bodyPr/>
          <a:lstStyle/>
          <a:p>
            <a:r>
              <a:rPr lang="en-US" sz="3000" dirty="0"/>
              <a:t>Closing Reflections and Our Role in Attorney Wellness</a:t>
            </a:r>
          </a:p>
        </p:txBody>
      </p:sp>
    </p:spTree>
    <p:custDataLst>
      <p:tags r:id="rId1"/>
    </p:custDataLst>
    <p:extLst>
      <p:ext uri="{BB962C8B-B14F-4D97-AF65-F5344CB8AC3E}">
        <p14:creationId xmlns:p14="http://schemas.microsoft.com/office/powerpoint/2010/main" val="3640897735"/>
      </p:ext>
    </p:extLst>
  </p:cSld>
  <p:clrMapOvr>
    <a:masterClrMapping/>
  </p:clrMapOvr>
  <mc:AlternateContent xmlns:mc="http://schemas.openxmlformats.org/markup-compatibility/2006" xmlns:p14="http://schemas.microsoft.com/office/powerpoint/2010/main">
    <mc:Choice Requires="p14">
      <p:transition spd="slow" p14:dur="2000" advTm="29718"/>
    </mc:Choice>
    <mc:Fallback xmlns="">
      <p:transition spd="slow" advTm="29718"/>
    </mc:Fallback>
  </mc:AlternateContent>
  <p:extLst>
    <p:ext uri="{E180D4A7-C9FB-4DFB-919C-405C955672EB}">
      <p14:showEvtLst xmlns:p14="http://schemas.microsoft.com/office/powerpoint/2010/main">
        <p14:playEvt time="3017" objId="3"/>
        <p14:stopEvt time="23561" objId="3"/>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467AF62-6E97-C12D-3489-ACFAE6149D6A}"/>
              </a:ext>
            </a:extLst>
          </p:cNvPr>
          <p:cNvSpPr>
            <a:spLocks noGrp="1"/>
          </p:cNvSpPr>
          <p:nvPr>
            <p:ph type="body" sz="quarter" idx="13"/>
          </p:nvPr>
        </p:nvSpPr>
        <p:spPr/>
        <p:txBody>
          <a:bodyPr vert="horz" lIns="91440" tIns="45720" rIns="91440" bIns="45720" rtlCol="0" anchor="ctr">
            <a:normAutofit/>
          </a:bodyPr>
          <a:lstStyle/>
          <a:p>
            <a:pPr>
              <a:buClr>
                <a:srgbClr val="00A199"/>
              </a:buClr>
            </a:pPr>
            <a:r>
              <a:rPr lang="en-US" sz="2500" b="1" dirty="0"/>
              <a:t>[Include how you will verify attendance] </a:t>
            </a:r>
          </a:p>
          <a:p>
            <a:pPr marL="457200">
              <a:buClr>
                <a:srgbClr val="00A199"/>
              </a:buClr>
            </a:pPr>
            <a:r>
              <a:rPr lang="en-US" sz="2500" dirty="0"/>
              <a:t>[Additional Instructions for Receiving MCLE Credit] </a:t>
            </a:r>
          </a:p>
          <a:p>
            <a:pPr marL="457200">
              <a:buClr>
                <a:srgbClr val="00A199"/>
              </a:buClr>
            </a:pPr>
            <a:r>
              <a:rPr lang="en-US" sz="2500" dirty="0"/>
              <a:t>[You must sign in to receive MCLE credit.] </a:t>
            </a:r>
          </a:p>
          <a:p>
            <a:pPr marL="457200">
              <a:buClr>
                <a:srgbClr val="00A199"/>
              </a:buClr>
            </a:pPr>
            <a:r>
              <a:rPr lang="en-US" sz="2500" dirty="0"/>
              <a:t>[After we have verified your attendance, we will send you an email containing links to the MCLE certificate, written materials, PDF of the PowerPoint presentation, and the MCLE program evaluation form. This may take up to 3 business days.]</a:t>
            </a:r>
          </a:p>
        </p:txBody>
      </p:sp>
      <p:sp>
        <p:nvSpPr>
          <p:cNvPr id="4" name="Title 3">
            <a:extLst>
              <a:ext uri="{FF2B5EF4-FFF2-40B4-BE49-F238E27FC236}">
                <a16:creationId xmlns:a16="http://schemas.microsoft.com/office/drawing/2014/main" id="{DC6F58D5-CA92-2EB7-D864-08926AE9A1CD}"/>
              </a:ext>
            </a:extLst>
          </p:cNvPr>
          <p:cNvSpPr>
            <a:spLocks noGrp="1"/>
          </p:cNvSpPr>
          <p:nvPr>
            <p:ph type="title"/>
          </p:nvPr>
        </p:nvSpPr>
        <p:spPr/>
        <p:txBody>
          <a:bodyPr vert="horz" lIns="91440" tIns="45720" rIns="91440" bIns="45720" rtlCol="0" anchor="ctr">
            <a:noAutofit/>
          </a:bodyPr>
          <a:lstStyle/>
          <a:p>
            <a:r>
              <a:rPr lang="en-US" sz="3200" dirty="0">
                <a:latin typeface="+mn-lt"/>
                <a:cs typeface="+mj-cs"/>
              </a:rPr>
              <a:t>Instructions to Receive MCLE credit </a:t>
            </a:r>
          </a:p>
        </p:txBody>
      </p:sp>
    </p:spTree>
    <p:extLst>
      <p:ext uri="{BB962C8B-B14F-4D97-AF65-F5344CB8AC3E}">
        <p14:creationId xmlns:p14="http://schemas.microsoft.com/office/powerpoint/2010/main" val="1769158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49FED-0F4E-BEEB-7A5E-DCE4EEB7576F}"/>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A863189D-B627-0FCB-E10C-706FAD7F920C}"/>
              </a:ext>
            </a:extLst>
          </p:cNvPr>
          <p:cNvSpPr>
            <a:spLocks noGrp="1"/>
          </p:cNvSpPr>
          <p:nvPr>
            <p:ph type="body" sz="quarter" idx="13"/>
          </p:nvPr>
        </p:nvSpPr>
        <p:spPr>
          <a:xfrm>
            <a:off x="323850" y="1054904"/>
            <a:ext cx="9133915" cy="4748191"/>
          </a:xfrm>
        </p:spPr>
        <p:txBody>
          <a:bodyPr>
            <a:noAutofit/>
          </a:bodyPr>
          <a:lstStyle/>
          <a:p>
            <a:pPr marL="0" marR="0" lvl="0" indent="0">
              <a:lnSpc>
                <a:spcPct val="107000"/>
              </a:lnSpc>
              <a:spcBef>
                <a:spcPts val="0"/>
              </a:spcBef>
              <a:spcAft>
                <a:spcPts val="800"/>
              </a:spcAft>
              <a:buNone/>
              <a:tabLst>
                <a:tab pos="457200" algn="l"/>
              </a:tabLst>
            </a:pPr>
            <a:r>
              <a:rPr lang="en-US" sz="2400" kern="0" dirty="0">
                <a:latin typeface="Calibri" panose="020F0502020204030204" pitchFamily="34" charset="0"/>
                <a:cs typeface="Calibri" panose="020F0502020204030204" pitchFamily="34" charset="0"/>
              </a:rPr>
              <a:t>By the end of this program, participants will be able to:</a:t>
            </a:r>
          </a:p>
          <a:p>
            <a:pPr marL="342900" marR="0" lvl="0" indent="-342900">
              <a:lnSpc>
                <a:spcPct val="107000"/>
              </a:lnSpc>
              <a:spcBef>
                <a:spcPts val="0"/>
              </a:spcBef>
              <a:spcAft>
                <a:spcPts val="800"/>
              </a:spcAft>
              <a:buFont typeface="+mj-lt"/>
              <a:buAutoNum type="arabicPeriod"/>
              <a:tabLst>
                <a:tab pos="457200" algn="l"/>
              </a:tabLst>
            </a:pPr>
            <a:r>
              <a:rPr lang="en-US" sz="2400" kern="0" dirty="0">
                <a:latin typeface="Calibri" panose="020F0502020204030204" pitchFamily="34" charset="0"/>
                <a:cs typeface="Calibri" panose="020F0502020204030204" pitchFamily="34" charset="0"/>
              </a:rPr>
              <a:t>Apply current medical evidence regarding alcohol-related cancer risk to assess how personal drinking patterns may affect their physical health and long-term professional capacity.</a:t>
            </a:r>
          </a:p>
          <a:p>
            <a:pPr marL="342900" marR="0" lvl="0" indent="-342900">
              <a:lnSpc>
                <a:spcPct val="107000"/>
              </a:lnSpc>
              <a:spcBef>
                <a:spcPts val="0"/>
              </a:spcBef>
              <a:spcAft>
                <a:spcPts val="800"/>
              </a:spcAft>
              <a:buFont typeface="+mj-lt"/>
              <a:buAutoNum type="arabicPeriod"/>
              <a:tabLst>
                <a:tab pos="457200" algn="l"/>
              </a:tabLst>
            </a:pPr>
            <a:r>
              <a:rPr lang="en-US" sz="2400" kern="0" dirty="0">
                <a:latin typeface="Calibri" panose="020F0502020204030204" pitchFamily="34" charset="0"/>
                <a:cs typeface="Calibri" panose="020F0502020204030204" pitchFamily="34" charset="0"/>
              </a:rPr>
              <a:t>Analyze how alcohol use can impair multiple dimensions of attorney well-being and evaluate when those impacts raise concerns under the duty of competence in Rule 1.1.</a:t>
            </a:r>
          </a:p>
          <a:p>
            <a:pPr marL="342900" marR="0" lvl="0" indent="-342900">
              <a:lnSpc>
                <a:spcPct val="107000"/>
              </a:lnSpc>
              <a:spcBef>
                <a:spcPts val="0"/>
              </a:spcBef>
              <a:spcAft>
                <a:spcPts val="800"/>
              </a:spcAft>
              <a:buFont typeface="+mj-lt"/>
              <a:buAutoNum type="arabicPeriod"/>
              <a:tabLst>
                <a:tab pos="457200" algn="l"/>
              </a:tabLst>
            </a:pPr>
            <a:r>
              <a:rPr lang="en-US" sz="2400" kern="0" dirty="0">
                <a:latin typeface="Calibri" panose="020F0502020204030204" pitchFamily="34" charset="0"/>
                <a:cs typeface="Calibri" panose="020F0502020204030204" pitchFamily="34" charset="0"/>
              </a:rPr>
              <a:t>Select and appropriately use confidential support resources to address concerns about their own alcohol use or to support a colleague while maintaining ethical and confidentiality obligations.</a:t>
            </a:r>
          </a:p>
        </p:txBody>
      </p:sp>
      <p:sp>
        <p:nvSpPr>
          <p:cNvPr id="3" name="Título 2">
            <a:extLst>
              <a:ext uri="{FF2B5EF4-FFF2-40B4-BE49-F238E27FC236}">
                <a16:creationId xmlns:a16="http://schemas.microsoft.com/office/drawing/2014/main" id="{A8F50163-AFA4-6C48-7F7F-98BAB74ECD3A}"/>
              </a:ext>
            </a:extLst>
          </p:cNvPr>
          <p:cNvSpPr>
            <a:spLocks noGrp="1"/>
          </p:cNvSpPr>
          <p:nvPr>
            <p:ph type="title"/>
          </p:nvPr>
        </p:nvSpPr>
        <p:spPr/>
        <p:txBody>
          <a:bodyPr/>
          <a:lstStyle/>
          <a:p>
            <a:r>
              <a:rPr lang="en-US" sz="3000" dirty="0"/>
              <a:t>Learning Objectives</a:t>
            </a:r>
          </a:p>
        </p:txBody>
      </p:sp>
    </p:spTree>
    <p:extLst>
      <p:ext uri="{BB962C8B-B14F-4D97-AF65-F5344CB8AC3E}">
        <p14:creationId xmlns:p14="http://schemas.microsoft.com/office/powerpoint/2010/main" val="3473596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41DC95-4F28-C94B-75E9-246294C95634}"/>
              </a:ext>
            </a:extLst>
          </p:cNvPr>
          <p:cNvSpPr>
            <a:spLocks noGrp="1"/>
          </p:cNvSpPr>
          <p:nvPr>
            <p:ph type="title"/>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Introduction</a:t>
            </a:r>
          </a:p>
        </p:txBody>
      </p:sp>
    </p:spTree>
    <p:extLst>
      <p:ext uri="{BB962C8B-B14F-4D97-AF65-F5344CB8AC3E}">
        <p14:creationId xmlns:p14="http://schemas.microsoft.com/office/powerpoint/2010/main" val="991187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able Placeholder 3">
            <a:extLst>
              <a:ext uri="{FF2B5EF4-FFF2-40B4-BE49-F238E27FC236}">
                <a16:creationId xmlns:a16="http://schemas.microsoft.com/office/drawing/2014/main" id="{9AC3842D-5736-051F-7B88-1049921D86C0}"/>
              </a:ext>
            </a:extLst>
          </p:cNvPr>
          <p:cNvSpPr>
            <a:spLocks noGrp="1"/>
          </p:cNvSpPr>
          <p:nvPr>
            <p:ph type="tbl" sz="quarter" idx="10"/>
          </p:nvPr>
        </p:nvSpPr>
        <p:spPr/>
        <p:txBody>
          <a:bodyPr>
            <a:normAutofit/>
          </a:bodyPr>
          <a:lstStyle/>
          <a:p>
            <a:pPr marL="0" indent="0">
              <a:buNone/>
            </a:pPr>
            <a:r>
              <a:rPr lang="en-US" sz="2500" dirty="0"/>
              <a:t>What percentage of Americans are aware that alcohol consumption increases cancer risk?</a:t>
            </a:r>
          </a:p>
          <a:p>
            <a:pPr marL="1828800" indent="-519113">
              <a:buAutoNum type="alphaLcPeriod"/>
            </a:pPr>
            <a:r>
              <a:rPr lang="en-US" sz="2500" dirty="0"/>
              <a:t>91%</a:t>
            </a:r>
          </a:p>
          <a:p>
            <a:pPr marL="1828800" indent="-519113">
              <a:buFont typeface="Arial" panose="020B0604020202020204" pitchFamily="34" charset="0"/>
              <a:buAutoNum type="alphaLcPeriod"/>
            </a:pPr>
            <a:r>
              <a:rPr lang="en-US" sz="2500" dirty="0"/>
              <a:t>89%</a:t>
            </a:r>
          </a:p>
          <a:p>
            <a:pPr marL="1828800" indent="-519113">
              <a:buFont typeface="Arial" panose="020B0604020202020204" pitchFamily="34" charset="0"/>
              <a:buAutoNum type="alphaLcPeriod"/>
            </a:pPr>
            <a:r>
              <a:rPr lang="en-US" sz="2500" dirty="0"/>
              <a:t>81%</a:t>
            </a:r>
          </a:p>
          <a:p>
            <a:pPr marL="1828800" indent="-519113">
              <a:buFont typeface="Arial" panose="020B0604020202020204" pitchFamily="34" charset="0"/>
              <a:buAutoNum type="alphaLcPeriod"/>
            </a:pPr>
            <a:r>
              <a:rPr lang="en-US" sz="2500" dirty="0"/>
              <a:t>53%</a:t>
            </a:r>
          </a:p>
          <a:p>
            <a:pPr marL="1828800" indent="-519113">
              <a:buFont typeface="Arial" panose="020B0604020202020204" pitchFamily="34" charset="0"/>
              <a:buAutoNum type="alphaLcPeriod"/>
            </a:pPr>
            <a:r>
              <a:rPr lang="en-US" sz="2500" dirty="0"/>
              <a:t>45%</a:t>
            </a:r>
          </a:p>
          <a:p>
            <a:pPr marL="0" indent="0">
              <a:buNone/>
            </a:pPr>
            <a:endParaRPr lang="en-US" sz="2500" dirty="0"/>
          </a:p>
        </p:txBody>
      </p:sp>
      <p:sp>
        <p:nvSpPr>
          <p:cNvPr id="3" name="Title 2">
            <a:extLst>
              <a:ext uri="{FF2B5EF4-FFF2-40B4-BE49-F238E27FC236}">
                <a16:creationId xmlns:a16="http://schemas.microsoft.com/office/drawing/2014/main" id="{07E36C58-3E22-F1C4-6E1B-4777C79010E4}"/>
              </a:ext>
            </a:extLst>
          </p:cNvPr>
          <p:cNvSpPr>
            <a:spLocks noGrp="1"/>
          </p:cNvSpPr>
          <p:nvPr>
            <p:ph type="title"/>
          </p:nvPr>
        </p:nvSpPr>
        <p:spPr/>
        <p:txBody>
          <a:bodyPr/>
          <a:lstStyle/>
          <a:p>
            <a:r>
              <a:rPr lang="en-US" sz="3000" dirty="0"/>
              <a:t>Poll: Alcohol and Cancer Risk</a:t>
            </a:r>
          </a:p>
        </p:txBody>
      </p:sp>
    </p:spTree>
    <p:extLst>
      <p:ext uri="{BB962C8B-B14F-4D97-AF65-F5344CB8AC3E}">
        <p14:creationId xmlns:p14="http://schemas.microsoft.com/office/powerpoint/2010/main" val="1840145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F29D434-3B94-0ECB-E2AB-F9B00D59F1B9}"/>
              </a:ext>
            </a:extLst>
          </p:cNvPr>
          <p:cNvPicPr>
            <a:picLocks noChangeAspect="1"/>
          </p:cNvPicPr>
          <p:nvPr/>
        </p:nvPicPr>
        <p:blipFill>
          <a:blip r:embed="rId3"/>
          <a:stretch>
            <a:fillRect/>
          </a:stretch>
        </p:blipFill>
        <p:spPr>
          <a:xfrm>
            <a:off x="3419288" y="874207"/>
            <a:ext cx="5936777" cy="5983793"/>
          </a:xfrm>
          <a:prstGeom prst="rect">
            <a:avLst/>
          </a:prstGeom>
        </p:spPr>
      </p:pic>
      <p:sp>
        <p:nvSpPr>
          <p:cNvPr id="3" name="Oval 2">
            <a:extLst>
              <a:ext uri="{FF2B5EF4-FFF2-40B4-BE49-F238E27FC236}">
                <a16:creationId xmlns:a16="http://schemas.microsoft.com/office/drawing/2014/main" id="{A3651A28-ADD6-B0A6-4EA3-6D85BA5CFB58}"/>
              </a:ext>
            </a:extLst>
          </p:cNvPr>
          <p:cNvSpPr/>
          <p:nvPr/>
        </p:nvSpPr>
        <p:spPr>
          <a:xfrm>
            <a:off x="7713784" y="3795765"/>
            <a:ext cx="1207477" cy="2208962"/>
          </a:xfrm>
          <a:prstGeom prst="ellipse">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665045F9-3280-CA7F-2023-9871344D73E7}"/>
              </a:ext>
            </a:extLst>
          </p:cNvPr>
          <p:cNvSpPr>
            <a:spLocks noGrp="1"/>
          </p:cNvSpPr>
          <p:nvPr>
            <p:ph type="title"/>
          </p:nvPr>
        </p:nvSpPr>
        <p:spPr/>
        <p:txBody>
          <a:bodyPr/>
          <a:lstStyle/>
          <a:p>
            <a:r>
              <a:rPr lang="en-US" sz="2800" dirty="0"/>
              <a:t>U.S. Surgeon General’s Advisory (Jan ’25)</a:t>
            </a:r>
          </a:p>
        </p:txBody>
      </p:sp>
      <p:sp>
        <p:nvSpPr>
          <p:cNvPr id="2" name="TextBox 1">
            <a:extLst>
              <a:ext uri="{FF2B5EF4-FFF2-40B4-BE49-F238E27FC236}">
                <a16:creationId xmlns:a16="http://schemas.microsoft.com/office/drawing/2014/main" id="{75D1DAFD-7ED4-1E84-5B94-844589BAB3F8}"/>
              </a:ext>
            </a:extLst>
          </p:cNvPr>
          <p:cNvSpPr txBox="1"/>
          <p:nvPr/>
        </p:nvSpPr>
        <p:spPr>
          <a:xfrm>
            <a:off x="323850" y="2182505"/>
            <a:ext cx="3228242" cy="1246495"/>
          </a:xfrm>
          <a:prstGeom prst="rect">
            <a:avLst/>
          </a:prstGeom>
          <a:noFill/>
        </p:spPr>
        <p:txBody>
          <a:bodyPr wrap="square" rtlCol="0">
            <a:spAutoFit/>
          </a:bodyPr>
          <a:lstStyle/>
          <a:p>
            <a:r>
              <a:rPr lang="en-US" sz="2500" dirty="0"/>
              <a:t>Correct Answer:</a:t>
            </a:r>
          </a:p>
          <a:p>
            <a:endParaRPr lang="en-US" sz="2500" dirty="0"/>
          </a:p>
          <a:p>
            <a:r>
              <a:rPr lang="en-US" sz="2500" b="1" dirty="0"/>
              <a:t>e. 45%</a:t>
            </a:r>
          </a:p>
        </p:txBody>
      </p:sp>
    </p:spTree>
    <p:extLst>
      <p:ext uri="{BB962C8B-B14F-4D97-AF65-F5344CB8AC3E}">
        <p14:creationId xmlns:p14="http://schemas.microsoft.com/office/powerpoint/2010/main" val="382899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D33BA57C-B55B-4FA4-B577-D1AD6E523CA1}"/>
              </a:ext>
            </a:extLst>
          </p:cNvPr>
          <p:cNvSpPr>
            <a:spLocks noGrp="1"/>
          </p:cNvSpPr>
          <p:nvPr>
            <p:ph type="title"/>
          </p:nvPr>
        </p:nvSpPr>
        <p:spPr>
          <a:xfrm>
            <a:off x="1" y="223802"/>
            <a:ext cx="6875253" cy="463550"/>
          </a:xfrm>
        </p:spPr>
        <p:txBody>
          <a:bodyPr/>
          <a:lstStyle/>
          <a:p>
            <a:r>
              <a:rPr lang="en-US" sz="3000" dirty="0"/>
              <a:t>Rule 1.1 Duty of Competence</a:t>
            </a:r>
          </a:p>
        </p:txBody>
      </p:sp>
      <p:sp>
        <p:nvSpPr>
          <p:cNvPr id="44038" name="Slide Number Placeholder 1">
            <a:extLst>
              <a:ext uri="{FF2B5EF4-FFF2-40B4-BE49-F238E27FC236}">
                <a16:creationId xmlns:a16="http://schemas.microsoft.com/office/drawing/2014/main" id="{EBEF76BC-9D06-4329-AD6C-56E1666C49A9}"/>
              </a:ext>
            </a:extLst>
          </p:cNvPr>
          <p:cNvSpPr>
            <a:spLocks noGrp="1" noChangeArrowheads="1"/>
          </p:cNvSpPr>
          <p:nvPr>
            <p:ph type="sldNum" sz="quarter" idx="4294967295"/>
          </p:nvPr>
        </p:nvSpPr>
        <p:spPr bwMode="auto">
          <a:xfrm>
            <a:off x="9448800" y="6356351"/>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87" indent="-285764">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57" indent="-22861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80" indent="-22861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503" indent="-22861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726"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949"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171"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394"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6B6DE52-D821-4385-9A8F-7F385101622C}" type="slidenum">
              <a:rPr lang="en-US" altLang="en-US" sz="1200">
                <a:solidFill>
                  <a:srgbClr val="898989"/>
                </a:solidFill>
              </a:rPr>
              <a:pPr>
                <a:spcBef>
                  <a:spcPct val="0"/>
                </a:spcBef>
                <a:buFontTx/>
                <a:buNone/>
              </a:pPr>
              <a:t>7</a:t>
            </a:fld>
            <a:endParaRPr lang="en-US" altLang="en-US" sz="1200">
              <a:solidFill>
                <a:srgbClr val="898989"/>
              </a:solidFill>
            </a:endParaRP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6741CB98-D1CF-4BEE-B09F-B8B801C594AE}"/>
                  </a:ext>
                </a:extLst>
              </p14:cNvPr>
              <p14:cNvContentPartPr/>
              <p14:nvPr/>
            </p14:nvContentPartPr>
            <p14:xfrm>
              <a:off x="9647494" y="3400002"/>
              <a:ext cx="360" cy="360"/>
            </p14:xfrm>
          </p:contentPart>
        </mc:Choice>
        <mc:Fallback xmlns="">
          <p:pic>
            <p:nvPicPr>
              <p:cNvPr id="17" name="Ink 16">
                <a:extLst>
                  <a:ext uri="{FF2B5EF4-FFF2-40B4-BE49-F238E27FC236}">
                    <a16:creationId xmlns:a16="http://schemas.microsoft.com/office/drawing/2014/main" id="{6741CB98-D1CF-4BEE-B09F-B8B801C594AE}"/>
                  </a:ext>
                </a:extLst>
              </p:cNvPr>
              <p:cNvPicPr/>
              <p:nvPr/>
            </p:nvPicPr>
            <p:blipFill>
              <a:blip r:embed="rId4"/>
              <a:stretch>
                <a:fillRect/>
              </a:stretch>
            </p:blipFill>
            <p:spPr>
              <a:xfrm>
                <a:off x="9638494" y="33910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98811EA6-F4C5-451B-86D1-751B2AECBE39}"/>
                  </a:ext>
                </a:extLst>
              </p14:cNvPr>
              <p14:cNvContentPartPr/>
              <p14:nvPr/>
            </p14:nvContentPartPr>
            <p14:xfrm>
              <a:off x="9637054" y="3379842"/>
              <a:ext cx="360" cy="360"/>
            </p14:xfrm>
          </p:contentPart>
        </mc:Choice>
        <mc:Fallback xmlns="">
          <p:pic>
            <p:nvPicPr>
              <p:cNvPr id="19" name="Ink 18">
                <a:extLst>
                  <a:ext uri="{FF2B5EF4-FFF2-40B4-BE49-F238E27FC236}">
                    <a16:creationId xmlns:a16="http://schemas.microsoft.com/office/drawing/2014/main" id="{98811EA6-F4C5-451B-86D1-751B2AECBE39}"/>
                  </a:ext>
                </a:extLst>
              </p:cNvPr>
              <p:cNvPicPr/>
              <p:nvPr/>
            </p:nvPicPr>
            <p:blipFill>
              <a:blip r:embed="rId4"/>
              <a:stretch>
                <a:fillRect/>
              </a:stretch>
            </p:blipFill>
            <p:spPr>
              <a:xfrm>
                <a:off x="9628054" y="3370842"/>
                <a:ext cx="18000" cy="18000"/>
              </a:xfrm>
              <a:prstGeom prst="rect">
                <a:avLst/>
              </a:prstGeom>
            </p:spPr>
          </p:pic>
        </mc:Fallback>
      </mc:AlternateContent>
      <p:grpSp>
        <p:nvGrpSpPr>
          <p:cNvPr id="26" name="Group 25">
            <a:extLst>
              <a:ext uri="{FF2B5EF4-FFF2-40B4-BE49-F238E27FC236}">
                <a16:creationId xmlns:a16="http://schemas.microsoft.com/office/drawing/2014/main" id="{4D370CE0-007E-49C0-8459-D4F3A1ED6BC2}"/>
              </a:ext>
            </a:extLst>
          </p:cNvPr>
          <p:cNvGrpSpPr/>
          <p:nvPr/>
        </p:nvGrpSpPr>
        <p:grpSpPr>
          <a:xfrm>
            <a:off x="9628414" y="3369402"/>
            <a:ext cx="70920" cy="52200"/>
            <a:chOff x="9628414" y="3369402"/>
            <a:chExt cx="70920" cy="52200"/>
          </a:xfrm>
        </p:grpSpPr>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C58CEF14-0866-4C2B-A103-43B51410FB04}"/>
                    </a:ext>
                  </a:extLst>
                </p14:cNvPr>
                <p14:cNvContentPartPr/>
                <p14:nvPr/>
              </p14:nvContentPartPr>
              <p14:xfrm>
                <a:off x="9647494" y="3379842"/>
                <a:ext cx="360" cy="360"/>
              </p14:xfrm>
            </p:contentPart>
          </mc:Choice>
          <mc:Fallback xmlns="">
            <p:pic>
              <p:nvPicPr>
                <p:cNvPr id="5" name="Ink 4">
                  <a:extLst>
                    <a:ext uri="{FF2B5EF4-FFF2-40B4-BE49-F238E27FC236}">
                      <a16:creationId xmlns:a16="http://schemas.microsoft.com/office/drawing/2014/main" id="{C58CEF14-0866-4C2B-A103-43B51410FB04}"/>
                    </a:ext>
                  </a:extLst>
                </p:cNvPr>
                <p:cNvPicPr/>
                <p:nvPr/>
              </p:nvPicPr>
              <p:blipFill>
                <a:blip r:embed="rId4"/>
                <a:stretch>
                  <a:fillRect/>
                </a:stretch>
              </p:blipFill>
              <p:spPr>
                <a:xfrm>
                  <a:off x="9638494" y="337084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5F0DDF8C-D486-46EA-AB75-0BC619C25A49}"/>
                    </a:ext>
                  </a:extLst>
                </p14:cNvPr>
                <p14:cNvContentPartPr/>
                <p14:nvPr/>
              </p14:nvContentPartPr>
              <p14:xfrm>
                <a:off x="9647494" y="3379842"/>
                <a:ext cx="360" cy="360"/>
              </p14:xfrm>
            </p:contentPart>
          </mc:Choice>
          <mc:Fallback xmlns="">
            <p:pic>
              <p:nvPicPr>
                <p:cNvPr id="8" name="Ink 7">
                  <a:extLst>
                    <a:ext uri="{FF2B5EF4-FFF2-40B4-BE49-F238E27FC236}">
                      <a16:creationId xmlns:a16="http://schemas.microsoft.com/office/drawing/2014/main" id="{5F0DDF8C-D486-46EA-AB75-0BC619C25A49}"/>
                    </a:ext>
                  </a:extLst>
                </p:cNvPr>
                <p:cNvPicPr/>
                <p:nvPr/>
              </p:nvPicPr>
              <p:blipFill>
                <a:blip r:embed="rId4"/>
                <a:stretch>
                  <a:fillRect/>
                </a:stretch>
              </p:blipFill>
              <p:spPr>
                <a:xfrm>
                  <a:off x="9638494" y="337084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F9A19B11-BD18-42C7-81BF-003202F9CAB9}"/>
                    </a:ext>
                  </a:extLst>
                </p14:cNvPr>
                <p14:cNvContentPartPr/>
                <p14:nvPr/>
              </p14:nvContentPartPr>
              <p14:xfrm>
                <a:off x="9647494" y="3379842"/>
                <a:ext cx="15480" cy="41760"/>
              </p14:xfrm>
            </p:contentPart>
          </mc:Choice>
          <mc:Fallback xmlns="">
            <p:pic>
              <p:nvPicPr>
                <p:cNvPr id="10" name="Ink 9">
                  <a:extLst>
                    <a:ext uri="{FF2B5EF4-FFF2-40B4-BE49-F238E27FC236}">
                      <a16:creationId xmlns:a16="http://schemas.microsoft.com/office/drawing/2014/main" id="{F9A19B11-BD18-42C7-81BF-003202F9CAB9}"/>
                    </a:ext>
                  </a:extLst>
                </p:cNvPr>
                <p:cNvPicPr/>
                <p:nvPr/>
              </p:nvPicPr>
              <p:blipFill>
                <a:blip r:embed="rId9"/>
                <a:stretch>
                  <a:fillRect/>
                </a:stretch>
              </p:blipFill>
              <p:spPr>
                <a:xfrm>
                  <a:off x="9638494" y="3370842"/>
                  <a:ext cx="331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F82E7EF4-D7E8-4411-A2FC-452627C3A639}"/>
                    </a:ext>
                  </a:extLst>
                </p14:cNvPr>
                <p14:cNvContentPartPr/>
                <p14:nvPr/>
              </p14:nvContentPartPr>
              <p14:xfrm>
                <a:off x="9647134" y="3372282"/>
                <a:ext cx="10440" cy="38520"/>
              </p14:xfrm>
            </p:contentPart>
          </mc:Choice>
          <mc:Fallback xmlns="">
            <p:pic>
              <p:nvPicPr>
                <p:cNvPr id="11" name="Ink 10">
                  <a:extLst>
                    <a:ext uri="{FF2B5EF4-FFF2-40B4-BE49-F238E27FC236}">
                      <a16:creationId xmlns:a16="http://schemas.microsoft.com/office/drawing/2014/main" id="{F82E7EF4-D7E8-4411-A2FC-452627C3A639}"/>
                    </a:ext>
                  </a:extLst>
                </p:cNvPr>
                <p:cNvPicPr/>
                <p:nvPr/>
              </p:nvPicPr>
              <p:blipFill>
                <a:blip r:embed="rId11"/>
                <a:stretch>
                  <a:fillRect/>
                </a:stretch>
              </p:blipFill>
              <p:spPr>
                <a:xfrm>
                  <a:off x="9638434" y="3363282"/>
                  <a:ext cx="27492"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CC1AB0F1-8399-4B77-9B83-EF3798078019}"/>
                    </a:ext>
                  </a:extLst>
                </p14:cNvPr>
                <p14:cNvContentPartPr/>
                <p14:nvPr/>
              </p14:nvContentPartPr>
              <p14:xfrm>
                <a:off x="9637054" y="3369402"/>
                <a:ext cx="360" cy="360"/>
              </p14:xfrm>
            </p:contentPart>
          </mc:Choice>
          <mc:Fallback xmlns="">
            <p:pic>
              <p:nvPicPr>
                <p:cNvPr id="12" name="Ink 11">
                  <a:extLst>
                    <a:ext uri="{FF2B5EF4-FFF2-40B4-BE49-F238E27FC236}">
                      <a16:creationId xmlns:a16="http://schemas.microsoft.com/office/drawing/2014/main" id="{CC1AB0F1-8399-4B77-9B83-EF3798078019}"/>
                    </a:ext>
                  </a:extLst>
                </p:cNvPr>
                <p:cNvPicPr/>
                <p:nvPr/>
              </p:nvPicPr>
              <p:blipFill>
                <a:blip r:embed="rId4"/>
                <a:stretch>
                  <a:fillRect/>
                </a:stretch>
              </p:blipFill>
              <p:spPr>
                <a:xfrm>
                  <a:off x="9628054" y="33604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75F66FB9-257D-4D20-A968-459FF999C33D}"/>
                    </a:ext>
                  </a:extLst>
                </p14:cNvPr>
                <p14:cNvContentPartPr/>
                <p14:nvPr/>
              </p14:nvContentPartPr>
              <p14:xfrm>
                <a:off x="9637054" y="3369402"/>
                <a:ext cx="360" cy="360"/>
              </p14:xfrm>
            </p:contentPart>
          </mc:Choice>
          <mc:Fallback xmlns="">
            <p:pic>
              <p:nvPicPr>
                <p:cNvPr id="13" name="Ink 12">
                  <a:extLst>
                    <a:ext uri="{FF2B5EF4-FFF2-40B4-BE49-F238E27FC236}">
                      <a16:creationId xmlns:a16="http://schemas.microsoft.com/office/drawing/2014/main" id="{75F66FB9-257D-4D20-A968-459FF999C33D}"/>
                    </a:ext>
                  </a:extLst>
                </p:cNvPr>
                <p:cNvPicPr/>
                <p:nvPr/>
              </p:nvPicPr>
              <p:blipFill>
                <a:blip r:embed="rId4"/>
                <a:stretch>
                  <a:fillRect/>
                </a:stretch>
              </p:blipFill>
              <p:spPr>
                <a:xfrm>
                  <a:off x="9628054" y="33604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8D679796-8D5F-44CB-96C8-9BD21394F7B5}"/>
                    </a:ext>
                  </a:extLst>
                </p14:cNvPr>
                <p14:cNvContentPartPr/>
                <p14:nvPr/>
              </p14:nvContentPartPr>
              <p14:xfrm>
                <a:off x="9637054" y="3369402"/>
                <a:ext cx="360" cy="360"/>
              </p14:xfrm>
            </p:contentPart>
          </mc:Choice>
          <mc:Fallback xmlns="">
            <p:pic>
              <p:nvPicPr>
                <p:cNvPr id="14" name="Ink 13">
                  <a:extLst>
                    <a:ext uri="{FF2B5EF4-FFF2-40B4-BE49-F238E27FC236}">
                      <a16:creationId xmlns:a16="http://schemas.microsoft.com/office/drawing/2014/main" id="{8D679796-8D5F-44CB-96C8-9BD21394F7B5}"/>
                    </a:ext>
                  </a:extLst>
                </p:cNvPr>
                <p:cNvPicPr/>
                <p:nvPr/>
              </p:nvPicPr>
              <p:blipFill>
                <a:blip r:embed="rId4"/>
                <a:stretch>
                  <a:fillRect/>
                </a:stretch>
              </p:blipFill>
              <p:spPr>
                <a:xfrm>
                  <a:off x="9628054" y="33604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1" name="Ink 20">
                  <a:extLst>
                    <a:ext uri="{FF2B5EF4-FFF2-40B4-BE49-F238E27FC236}">
                      <a16:creationId xmlns:a16="http://schemas.microsoft.com/office/drawing/2014/main" id="{A3C0FCBD-539A-4235-962C-2D1F86C58A20}"/>
                    </a:ext>
                  </a:extLst>
                </p14:cNvPr>
                <p14:cNvContentPartPr/>
                <p14:nvPr/>
              </p14:nvContentPartPr>
              <p14:xfrm>
                <a:off x="9678454" y="3369402"/>
                <a:ext cx="360" cy="360"/>
              </p14:xfrm>
            </p:contentPart>
          </mc:Choice>
          <mc:Fallback xmlns="">
            <p:pic>
              <p:nvPicPr>
                <p:cNvPr id="21" name="Ink 20">
                  <a:extLst>
                    <a:ext uri="{FF2B5EF4-FFF2-40B4-BE49-F238E27FC236}">
                      <a16:creationId xmlns:a16="http://schemas.microsoft.com/office/drawing/2014/main" id="{A3C0FCBD-539A-4235-962C-2D1F86C58A20}"/>
                    </a:ext>
                  </a:extLst>
                </p:cNvPr>
                <p:cNvPicPr/>
                <p:nvPr/>
              </p:nvPicPr>
              <p:blipFill>
                <a:blip r:embed="rId4"/>
                <a:stretch>
                  <a:fillRect/>
                </a:stretch>
              </p:blipFill>
              <p:spPr>
                <a:xfrm>
                  <a:off x="9669454" y="33604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Ink 21">
                  <a:extLst>
                    <a:ext uri="{FF2B5EF4-FFF2-40B4-BE49-F238E27FC236}">
                      <a16:creationId xmlns:a16="http://schemas.microsoft.com/office/drawing/2014/main" id="{71D65936-9877-4675-B913-23D04717C322}"/>
                    </a:ext>
                  </a:extLst>
                </p14:cNvPr>
                <p14:cNvContentPartPr/>
                <p14:nvPr/>
              </p14:nvContentPartPr>
              <p14:xfrm>
                <a:off x="9678454" y="3369402"/>
                <a:ext cx="360" cy="360"/>
              </p14:xfrm>
            </p:contentPart>
          </mc:Choice>
          <mc:Fallback xmlns="">
            <p:pic>
              <p:nvPicPr>
                <p:cNvPr id="22" name="Ink 21">
                  <a:extLst>
                    <a:ext uri="{FF2B5EF4-FFF2-40B4-BE49-F238E27FC236}">
                      <a16:creationId xmlns:a16="http://schemas.microsoft.com/office/drawing/2014/main" id="{71D65936-9877-4675-B913-23D04717C322}"/>
                    </a:ext>
                  </a:extLst>
                </p:cNvPr>
                <p:cNvPicPr/>
                <p:nvPr/>
              </p:nvPicPr>
              <p:blipFill>
                <a:blip r:embed="rId4"/>
                <a:stretch>
                  <a:fillRect/>
                </a:stretch>
              </p:blipFill>
              <p:spPr>
                <a:xfrm>
                  <a:off x="9669454" y="33604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4" name="Ink 23">
                  <a:extLst>
                    <a:ext uri="{FF2B5EF4-FFF2-40B4-BE49-F238E27FC236}">
                      <a16:creationId xmlns:a16="http://schemas.microsoft.com/office/drawing/2014/main" id="{B4FEBAAA-93BD-4C5E-9DDC-439AE3A6D28E}"/>
                    </a:ext>
                  </a:extLst>
                </p14:cNvPr>
                <p14:cNvContentPartPr/>
                <p14:nvPr/>
              </p14:nvContentPartPr>
              <p14:xfrm>
                <a:off x="9637054" y="3400002"/>
                <a:ext cx="360" cy="360"/>
              </p14:xfrm>
            </p:contentPart>
          </mc:Choice>
          <mc:Fallback xmlns="">
            <p:pic>
              <p:nvPicPr>
                <p:cNvPr id="24" name="Ink 23">
                  <a:extLst>
                    <a:ext uri="{FF2B5EF4-FFF2-40B4-BE49-F238E27FC236}">
                      <a16:creationId xmlns:a16="http://schemas.microsoft.com/office/drawing/2014/main" id="{B4FEBAAA-93BD-4C5E-9DDC-439AE3A6D28E}"/>
                    </a:ext>
                  </a:extLst>
                </p:cNvPr>
                <p:cNvPicPr/>
                <p:nvPr/>
              </p:nvPicPr>
              <p:blipFill>
                <a:blip r:embed="rId4"/>
                <a:stretch>
                  <a:fillRect/>
                </a:stretch>
              </p:blipFill>
              <p:spPr>
                <a:xfrm>
                  <a:off x="9628054" y="339100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5" name="Ink 24">
                  <a:extLst>
                    <a:ext uri="{FF2B5EF4-FFF2-40B4-BE49-F238E27FC236}">
                      <a16:creationId xmlns:a16="http://schemas.microsoft.com/office/drawing/2014/main" id="{713EAA66-83AF-45C4-BB29-611A932E41DC}"/>
                    </a:ext>
                  </a:extLst>
                </p14:cNvPr>
                <p14:cNvContentPartPr/>
                <p14:nvPr/>
              </p14:nvContentPartPr>
              <p14:xfrm>
                <a:off x="9628414" y="3389922"/>
                <a:ext cx="70920" cy="10440"/>
              </p14:xfrm>
            </p:contentPart>
          </mc:Choice>
          <mc:Fallback xmlns="">
            <p:pic>
              <p:nvPicPr>
                <p:cNvPr id="25" name="Ink 24">
                  <a:extLst>
                    <a:ext uri="{FF2B5EF4-FFF2-40B4-BE49-F238E27FC236}">
                      <a16:creationId xmlns:a16="http://schemas.microsoft.com/office/drawing/2014/main" id="{713EAA66-83AF-45C4-BB29-611A932E41DC}"/>
                    </a:ext>
                  </a:extLst>
                </p:cNvPr>
                <p:cNvPicPr/>
                <p:nvPr/>
              </p:nvPicPr>
              <p:blipFill>
                <a:blip r:embed="rId19"/>
                <a:stretch>
                  <a:fillRect/>
                </a:stretch>
              </p:blipFill>
              <p:spPr>
                <a:xfrm>
                  <a:off x="9619414" y="3380922"/>
                  <a:ext cx="88560" cy="28080"/>
                </a:xfrm>
                <a:prstGeom prst="rect">
                  <a:avLst/>
                </a:prstGeom>
              </p:spPr>
            </p:pic>
          </mc:Fallback>
        </mc:AlternateContent>
      </p:grpSp>
      <p:pic>
        <p:nvPicPr>
          <p:cNvPr id="16" name="Picture 15">
            <a:extLst>
              <a:ext uri="{FF2B5EF4-FFF2-40B4-BE49-F238E27FC236}">
                <a16:creationId xmlns:a16="http://schemas.microsoft.com/office/drawing/2014/main" id="{185D0DAD-79D7-4329-870B-94D17896D980}"/>
              </a:ext>
            </a:extLst>
          </p:cNvPr>
          <p:cNvPicPr>
            <a:picLocks noChangeAspect="1"/>
          </p:cNvPicPr>
          <p:nvPr/>
        </p:nvPicPr>
        <p:blipFill rotWithShape="1">
          <a:blip r:embed="rId20"/>
          <a:srcRect t="23940"/>
          <a:stretch/>
        </p:blipFill>
        <p:spPr>
          <a:xfrm>
            <a:off x="800100" y="2674374"/>
            <a:ext cx="10591800" cy="2028528"/>
          </a:xfrm>
          <a:prstGeom prst="rect">
            <a:avLst/>
          </a:prstGeom>
        </p:spPr>
      </p:pic>
    </p:spTree>
    <p:extLst>
      <p:ext uri="{BB962C8B-B14F-4D97-AF65-F5344CB8AC3E}">
        <p14:creationId xmlns:p14="http://schemas.microsoft.com/office/powerpoint/2010/main" val="2405500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163C1B0C-9EBF-40C3-A83F-D5692002CF68}"/>
              </a:ext>
            </a:extLst>
          </p:cNvPr>
          <p:cNvSpPr>
            <a:spLocks noGrp="1"/>
          </p:cNvSpPr>
          <p:nvPr>
            <p:ph type="title"/>
          </p:nvPr>
        </p:nvSpPr>
        <p:spPr>
          <a:xfrm>
            <a:off x="0" y="576433"/>
            <a:ext cx="10515600" cy="463550"/>
          </a:xfrm>
        </p:spPr>
        <p:txBody>
          <a:bodyPr/>
          <a:lstStyle/>
          <a:p>
            <a:r>
              <a:rPr lang="en-US" sz="3000" dirty="0"/>
              <a:t>The Path to Lawyer Well-Being: Practical Recommendations</a:t>
            </a:r>
          </a:p>
        </p:txBody>
      </p:sp>
      <p:graphicFrame>
        <p:nvGraphicFramePr>
          <p:cNvPr id="4" name="Object 3">
            <a:extLst>
              <a:ext uri="{FF2B5EF4-FFF2-40B4-BE49-F238E27FC236}">
                <a16:creationId xmlns:a16="http://schemas.microsoft.com/office/drawing/2014/main" id="{15C28321-7ADE-0BC4-742A-A4C4983EABB9}"/>
              </a:ext>
            </a:extLst>
          </p:cNvPr>
          <p:cNvGraphicFramePr>
            <a:graphicFrameLocks noChangeAspect="1"/>
          </p:cNvGraphicFramePr>
          <p:nvPr>
            <p:extLst>
              <p:ext uri="{D42A27DB-BD31-4B8C-83A1-F6EECF244321}">
                <p14:modId xmlns:p14="http://schemas.microsoft.com/office/powerpoint/2010/main" val="1385560942"/>
              </p:ext>
            </p:extLst>
          </p:nvPr>
        </p:nvGraphicFramePr>
        <p:xfrm>
          <a:off x="164069" y="1039983"/>
          <a:ext cx="4562227" cy="5001588"/>
        </p:xfrm>
        <a:graphic>
          <a:graphicData uri="http://schemas.openxmlformats.org/presentationml/2006/ole">
            <mc:AlternateContent xmlns:mc="http://schemas.openxmlformats.org/markup-compatibility/2006">
              <mc:Choice xmlns:v="urn:schemas-microsoft-com:vml" Requires="v">
                <p:oleObj name="Acrobat Document" r:id="rId3" imgW="5829275" imgH="7543800" progId="AcroExch.Document.DC">
                  <p:embed/>
                </p:oleObj>
              </mc:Choice>
              <mc:Fallback>
                <p:oleObj name="Acrobat Document" r:id="rId3" imgW="5829275" imgH="7543800" progId="AcroExch.Document.DC">
                  <p:embed/>
                  <p:pic>
                    <p:nvPicPr>
                      <p:cNvPr id="4" name="Object 3">
                        <a:extLst>
                          <a:ext uri="{FF2B5EF4-FFF2-40B4-BE49-F238E27FC236}">
                            <a16:creationId xmlns:a16="http://schemas.microsoft.com/office/drawing/2014/main" id="{15C28321-7ADE-0BC4-742A-A4C4983EABB9}"/>
                          </a:ext>
                        </a:extLst>
                      </p:cNvPr>
                      <p:cNvPicPr/>
                      <p:nvPr/>
                    </p:nvPicPr>
                    <p:blipFill>
                      <a:blip r:embed="rId4"/>
                      <a:stretch>
                        <a:fillRect/>
                      </a:stretch>
                    </p:blipFill>
                    <p:spPr>
                      <a:xfrm>
                        <a:off x="164069" y="1039983"/>
                        <a:ext cx="4562227" cy="5001588"/>
                      </a:xfrm>
                      <a:prstGeom prst="rect">
                        <a:avLst/>
                      </a:prstGeom>
                    </p:spPr>
                  </p:pic>
                </p:oleObj>
              </mc:Fallback>
            </mc:AlternateContent>
          </a:graphicData>
        </a:graphic>
      </p:graphicFrame>
      <p:pic>
        <p:nvPicPr>
          <p:cNvPr id="5" name="Picture 4" descr="Diagram&#10;&#10;Description automatically generated">
            <a:extLst>
              <a:ext uri="{FF2B5EF4-FFF2-40B4-BE49-F238E27FC236}">
                <a16:creationId xmlns:a16="http://schemas.microsoft.com/office/drawing/2014/main" id="{D077D7F2-696C-B661-26FF-892D8A87DD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0451" y="1039983"/>
            <a:ext cx="8384414" cy="5001588"/>
          </a:xfrm>
          <a:prstGeom prst="rect">
            <a:avLst/>
          </a:prstGeom>
        </p:spPr>
      </p:pic>
    </p:spTree>
    <p:extLst>
      <p:ext uri="{BB962C8B-B14F-4D97-AF65-F5344CB8AC3E}">
        <p14:creationId xmlns:p14="http://schemas.microsoft.com/office/powerpoint/2010/main" val="2913045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ext Placeholder 2">
            <a:extLst>
              <a:ext uri="{FF2B5EF4-FFF2-40B4-BE49-F238E27FC236}">
                <a16:creationId xmlns:a16="http://schemas.microsoft.com/office/drawing/2014/main" id="{537208B0-ADD6-4F66-9EA7-516D14F7764A}"/>
              </a:ext>
            </a:extLst>
          </p:cNvPr>
          <p:cNvSpPr txBox="1">
            <a:spLocks noChangeArrowheads="1"/>
          </p:cNvSpPr>
          <p:nvPr/>
        </p:nvSpPr>
        <p:spPr bwMode="auto">
          <a:xfrm>
            <a:off x="2027238" y="778193"/>
            <a:ext cx="8137525"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2">
              <a:buClr>
                <a:srgbClr val="006A8E"/>
              </a:buClr>
              <a:buFontTx/>
              <a:buNone/>
            </a:pPr>
            <a:endParaRPr lang="en-US" altLang="en-US"/>
          </a:p>
          <a:p>
            <a:pPr lvl="2">
              <a:buFontTx/>
              <a:buNone/>
            </a:pPr>
            <a:endParaRPr lang="en-US" altLang="en-US"/>
          </a:p>
        </p:txBody>
      </p:sp>
      <p:sp>
        <p:nvSpPr>
          <p:cNvPr id="3" name="Título 2">
            <a:extLst>
              <a:ext uri="{FF2B5EF4-FFF2-40B4-BE49-F238E27FC236}">
                <a16:creationId xmlns:a16="http://schemas.microsoft.com/office/drawing/2014/main" id="{3302884B-0B65-42A3-B873-9A89C6CCAC2A}"/>
              </a:ext>
            </a:extLst>
          </p:cNvPr>
          <p:cNvSpPr>
            <a:spLocks noGrp="1"/>
          </p:cNvSpPr>
          <p:nvPr>
            <p:ph type="title"/>
          </p:nvPr>
        </p:nvSpPr>
        <p:spPr/>
        <p:txBody>
          <a:bodyPr/>
          <a:lstStyle/>
          <a:p>
            <a:r>
              <a:rPr lang="en-US"/>
              <a:t>Defining Well-Being in Law</a:t>
            </a:r>
          </a:p>
        </p:txBody>
      </p:sp>
      <p:sp>
        <p:nvSpPr>
          <p:cNvPr id="48135" name="Slide Number Placeholder 1">
            <a:extLst>
              <a:ext uri="{FF2B5EF4-FFF2-40B4-BE49-F238E27FC236}">
                <a16:creationId xmlns:a16="http://schemas.microsoft.com/office/drawing/2014/main" id="{82A72A58-926B-4FAB-BC75-9AD26BD0D9B8}"/>
              </a:ext>
            </a:extLst>
          </p:cNvPr>
          <p:cNvSpPr>
            <a:spLocks noGrp="1" noChangeArrowheads="1"/>
          </p:cNvSpPr>
          <p:nvPr>
            <p:ph type="sldNum" sz="quarter" idx="4294967295"/>
          </p:nvPr>
        </p:nvSpPr>
        <p:spPr bwMode="auto">
          <a:xfrm>
            <a:off x="9448800" y="6304099"/>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87" indent="-285764">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57" indent="-22861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80" indent="-22861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503" indent="-22861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726"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949"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171"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394" indent="-228611"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EFB4B79-15A5-4ACA-B2F2-D4632C7E6E64}" type="slidenum">
              <a:rPr lang="en-US" altLang="en-US" sz="1200">
                <a:solidFill>
                  <a:srgbClr val="898989"/>
                </a:solidFill>
              </a:rPr>
              <a:pPr>
                <a:spcBef>
                  <a:spcPct val="0"/>
                </a:spcBef>
                <a:buFontTx/>
                <a:buNone/>
              </a:pPr>
              <a:t>9</a:t>
            </a:fld>
            <a:endParaRPr lang="en-US" altLang="en-US" sz="1200">
              <a:solidFill>
                <a:srgbClr val="898989"/>
              </a:solidFill>
            </a:endParaRPr>
          </a:p>
        </p:txBody>
      </p:sp>
      <p:cxnSp>
        <p:nvCxnSpPr>
          <p:cNvPr id="10" name="Conector recto 9">
            <a:extLst>
              <a:ext uri="{FF2B5EF4-FFF2-40B4-BE49-F238E27FC236}">
                <a16:creationId xmlns:a16="http://schemas.microsoft.com/office/drawing/2014/main" id="{A2B68B42-E06F-40E7-9964-C07711AD2AAE}"/>
              </a:ext>
            </a:extLst>
          </p:cNvPr>
          <p:cNvCxnSpPr/>
          <p:nvPr/>
        </p:nvCxnSpPr>
        <p:spPr>
          <a:xfrm>
            <a:off x="0" y="3641995"/>
            <a:ext cx="821319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Conector recto 16">
            <a:extLst>
              <a:ext uri="{FF2B5EF4-FFF2-40B4-BE49-F238E27FC236}">
                <a16:creationId xmlns:a16="http://schemas.microsoft.com/office/drawing/2014/main" id="{3A991FF6-4F0B-4BE5-9797-47EE4B32BBFE}"/>
              </a:ext>
            </a:extLst>
          </p:cNvPr>
          <p:cNvCxnSpPr>
            <a:cxnSpLocks/>
          </p:cNvCxnSpPr>
          <p:nvPr/>
        </p:nvCxnSpPr>
        <p:spPr>
          <a:xfrm flipV="1">
            <a:off x="8179801" y="933629"/>
            <a:ext cx="0" cy="511808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a16="http://schemas.microsoft.com/office/drawing/2014/main" id="{8D4BABAD-12E7-478A-8939-3563330654F9}"/>
              </a:ext>
            </a:extLst>
          </p:cNvPr>
          <p:cNvCxnSpPr>
            <a:cxnSpLocks/>
          </p:cNvCxnSpPr>
          <p:nvPr/>
        </p:nvCxnSpPr>
        <p:spPr>
          <a:xfrm flipV="1">
            <a:off x="3851950" y="933629"/>
            <a:ext cx="0" cy="511808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descr="Website, timeline&#10;&#10;Description automatically generated">
            <a:extLst>
              <a:ext uri="{FF2B5EF4-FFF2-40B4-BE49-F238E27FC236}">
                <a16:creationId xmlns:a16="http://schemas.microsoft.com/office/drawing/2014/main" id="{B0F9E6DE-4384-4579-B114-E217C04D7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402"/>
            <a:ext cx="12192000" cy="6143625"/>
          </a:xfrm>
          <a:prstGeom prst="rect">
            <a:avLst/>
          </a:prstGeom>
        </p:spPr>
      </p:pic>
    </p:spTree>
    <p:extLst>
      <p:ext uri="{BB962C8B-B14F-4D97-AF65-F5344CB8AC3E}">
        <p14:creationId xmlns:p14="http://schemas.microsoft.com/office/powerpoint/2010/main" val="37195855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Master">
  <a:themeElements>
    <a:clrScheme name="Personalizado 15">
      <a:dk1>
        <a:sysClr val="windowText" lastClr="000000"/>
      </a:dk1>
      <a:lt1>
        <a:sysClr val="window" lastClr="FFFFFF"/>
      </a:lt1>
      <a:dk2>
        <a:srgbClr val="44546A"/>
      </a:dk2>
      <a:lt2>
        <a:srgbClr val="E7E6E6"/>
      </a:lt2>
      <a:accent1>
        <a:srgbClr val="006A8E"/>
      </a:accent1>
      <a:accent2>
        <a:srgbClr val="00A199"/>
      </a:accent2>
      <a:accent3>
        <a:srgbClr val="00465F"/>
      </a:accent3>
      <a:accent4>
        <a:srgbClr val="FFC000"/>
      </a:accent4>
      <a:accent5>
        <a:srgbClr val="5B9BD5"/>
      </a:accent5>
      <a:accent6>
        <a:srgbClr val="006A8E"/>
      </a:accent6>
      <a:hlink>
        <a:srgbClr val="006A8E"/>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55e51dd-23d8-443c-a9f3-3f8dd94774e4">
      <Terms xmlns="http://schemas.microsoft.com/office/infopath/2007/PartnerControls"/>
    </lcf76f155ced4ddcb4097134ff3c332f>
    <TaxCatchAll xmlns="e36efab1-322c-495f-a1fe-a9d1254048a8" xsi:nil="true"/>
    <Support_x002f_Monitored xmlns="455e51dd-23d8-443c-a9f3-3f8dd94774e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18C8D05DE6C1B4A9E128F0C928CAE7B" ma:contentTypeVersion="16" ma:contentTypeDescription="Create a new document." ma:contentTypeScope="" ma:versionID="b18d954c91f06df3f7080dae6c577e2c">
  <xsd:schema xmlns:xsd="http://www.w3.org/2001/XMLSchema" xmlns:xs="http://www.w3.org/2001/XMLSchema" xmlns:p="http://schemas.microsoft.com/office/2006/metadata/properties" xmlns:ns2="455e51dd-23d8-443c-a9f3-3f8dd94774e4" xmlns:ns3="4df2aa26-cc2b-4a1a-b030-4e4b8ab7f50c" xmlns:ns4="e36efab1-322c-495f-a1fe-a9d1254048a8" targetNamespace="http://schemas.microsoft.com/office/2006/metadata/properties" ma:root="true" ma:fieldsID="90fa289795271060e63d0bffc4b3bd53" ns2:_="" ns3:_="" ns4:_="">
    <xsd:import namespace="455e51dd-23d8-443c-a9f3-3f8dd94774e4"/>
    <xsd:import namespace="4df2aa26-cc2b-4a1a-b030-4e4b8ab7f50c"/>
    <xsd:import namespace="e36efab1-322c-495f-a1fe-a9d1254048a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4:TaxCatchAll" minOccurs="0"/>
                <xsd:element ref="ns2:MediaServiceGenerationTime" minOccurs="0"/>
                <xsd:element ref="ns2:MediaServiceEventHashCode" minOccurs="0"/>
                <xsd:element ref="ns2:Support_x002f_Monitored" minOccurs="0"/>
                <xsd:element ref="ns2:MediaServiceObjectDetectorVersions" minOccurs="0"/>
                <xsd:element ref="ns2:MediaServiceOCR" minOccurs="0"/>
                <xsd:element ref="ns2:MediaServiceDateTaken"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5e51dd-23d8-443c-a9f3-3f8dd94774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3f1c2db8-735d-461c-ad04-24e85f60a21e"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Support_x002f_Monitored" ma:index="17" nillable="true" ma:displayName="Support/Monitored" ma:description="Completed O/A " ma:format="Dropdown" ma:internalName="Support_x002f_Monitored">
      <xsd:simpleType>
        <xsd:restriction base="dms:Text">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df2aa26-cc2b-4a1a-b030-4e4b8ab7f50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6efab1-322c-495f-a1fe-a9d1254048a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8c4e585-17ad-432e-afb0-4589c9e86ef2}" ma:internalName="TaxCatchAll" ma:showField="CatchAllData" ma:web="4df2aa26-cc2b-4a1a-b030-4e4b8ab7f5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071D10-5ED9-402F-8356-2DEDE99DBF0E}">
  <ds:schemaRefs>
    <ds:schemaRef ds:uri="e36efab1-322c-495f-a1fe-a9d1254048a8"/>
    <ds:schemaRef ds:uri="http://schemas.microsoft.com/office/2006/documentManagement/type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 ds:uri="http://schemas.microsoft.com/office/2006/metadata/properties"/>
    <ds:schemaRef ds:uri="4df2aa26-cc2b-4a1a-b030-4e4b8ab7f50c"/>
    <ds:schemaRef ds:uri="455e51dd-23d8-443c-a9f3-3f8dd94774e4"/>
    <ds:schemaRef ds:uri="http://purl.org/dc/terms/"/>
  </ds:schemaRefs>
</ds:datastoreItem>
</file>

<file path=customXml/itemProps2.xml><?xml version="1.0" encoding="utf-8"?>
<ds:datastoreItem xmlns:ds="http://schemas.openxmlformats.org/officeDocument/2006/customXml" ds:itemID="{164933CA-6E1D-46D5-9A59-94D371278A36}">
  <ds:schemaRefs>
    <ds:schemaRef ds:uri="http://schemas.microsoft.com/sharepoint/v3/contenttype/forms"/>
  </ds:schemaRefs>
</ds:datastoreItem>
</file>

<file path=customXml/itemProps3.xml><?xml version="1.0" encoding="utf-8"?>
<ds:datastoreItem xmlns:ds="http://schemas.openxmlformats.org/officeDocument/2006/customXml" ds:itemID="{A21A984E-73B7-4667-B1A2-0AAB204C7A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55e51dd-23d8-443c-a9f3-3f8dd94774e4"/>
    <ds:schemaRef ds:uri="4df2aa26-cc2b-4a1a-b030-4e4b8ab7f50c"/>
    <ds:schemaRef ds:uri="e36efab1-322c-495f-a1fe-a9d1254048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3595c26-8fad-46b1-a11e-9e6b98fe08e7}" enabled="1" method="Standard" siteId="{25577ba5-3ebd-4ec5-90d7-0e8148a8318a}" removed="0"/>
</clbl:labelList>
</file>

<file path=docProps/app.xml><?xml version="1.0" encoding="utf-8"?>
<Properties xmlns="http://schemas.openxmlformats.org/officeDocument/2006/extended-properties" xmlns:vt="http://schemas.openxmlformats.org/officeDocument/2006/docPropsVTypes">
  <TotalTime>1202</TotalTime>
  <Words>1185</Words>
  <Application>Microsoft Office PowerPoint</Application>
  <PresentationFormat>Widescreen</PresentationFormat>
  <Paragraphs>175</Paragraphs>
  <Slides>29</Slides>
  <Notes>28</Notes>
  <HiddenSlides>0</HiddenSlides>
  <MMClips>3</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8" baseType="lpstr">
      <vt:lpstr>Aptos</vt:lpstr>
      <vt:lpstr>Arial</vt:lpstr>
      <vt:lpstr>Calibri</vt:lpstr>
      <vt:lpstr>Calibri bold</vt:lpstr>
      <vt:lpstr>Calibri Light</vt:lpstr>
      <vt:lpstr>Roboto</vt:lpstr>
      <vt:lpstr>Wingdings</vt:lpstr>
      <vt:lpstr>Master</vt:lpstr>
      <vt:lpstr>Acrobat Document</vt:lpstr>
      <vt:lpstr>Alcohol, Health, and Attorney Wellness: Navigating Risks and Professional Responsibility</vt:lpstr>
      <vt:lpstr>Agenda</vt:lpstr>
      <vt:lpstr>Learning Objectives</vt:lpstr>
      <vt:lpstr>Introduction</vt:lpstr>
      <vt:lpstr>Poll: Alcohol and Cancer Risk</vt:lpstr>
      <vt:lpstr>U.S. Surgeon General’s Advisory (Jan ’25)</vt:lpstr>
      <vt:lpstr>Rule 1.1 Duty of Competence</vt:lpstr>
      <vt:lpstr>The Path to Lawyer Well-Being: Practical Recommendations</vt:lpstr>
      <vt:lpstr>Defining Well-Being in Law</vt:lpstr>
      <vt:lpstr>Medical Insights into the Health Effects of Alcohol</vt:lpstr>
      <vt:lpstr>Advisory Overview (6 mins.)</vt:lpstr>
      <vt:lpstr>Cancer Cases Attributable to Alcohol</vt:lpstr>
      <vt:lpstr>Cancer Types and Mortality</vt:lpstr>
      <vt:lpstr>Consumption and Risk Correlation</vt:lpstr>
      <vt:lpstr>Elevated Breast Cancer Risk</vt:lpstr>
      <vt:lpstr>Four Ways Alcohol Causes Cancer</vt:lpstr>
      <vt:lpstr>Advisory Recommendations</vt:lpstr>
      <vt:lpstr>Poll: Self-Assessment of Alcohol Misuse</vt:lpstr>
      <vt:lpstr>The Professional and Personal Toll of Alcohol</vt:lpstr>
      <vt:lpstr>Reflection and Hope</vt:lpstr>
      <vt:lpstr>Poll: Alcohol and Wellness Next Steps</vt:lpstr>
      <vt:lpstr>Resources for California Legal Professionals</vt:lpstr>
      <vt:lpstr>PowerPoint Presentation</vt:lpstr>
      <vt:lpstr>California Business and Professions Code Section 6234</vt:lpstr>
      <vt:lpstr>PowerPoint Presentation</vt:lpstr>
      <vt:lpstr>Ethics Hotline</vt:lpstr>
      <vt:lpstr>Resources for Legal Professionals</vt:lpstr>
      <vt:lpstr>Closing Reflections and Our Role in Attorney Wellness</vt:lpstr>
      <vt:lpstr>Instructions to Receive MCLE credit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steven castaño blandon</dc:creator>
  <cp:lastModifiedBy>Nourse, Ken</cp:lastModifiedBy>
  <cp:revision>3</cp:revision>
  <cp:lastPrinted>2025-06-20T21:00:09Z</cp:lastPrinted>
  <dcterms:created xsi:type="dcterms:W3CDTF">2021-05-12T22:59:01Z</dcterms:created>
  <dcterms:modified xsi:type="dcterms:W3CDTF">2026-06-03T20:45:16Z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0x010100918C8D05DE6C1B4A9E128F0C928CAE7B</vt:lpwstr>
  </property>
  <property fmtid="{D5CDD505-2E9C-101B-9397-08002B2CF9AE}" pid="3" name="Order">
    <vt:r8>100</vt:r8>
  </property>
  <property fmtid="{D5CDD505-2E9C-101B-9397-08002B2CF9AE}" pid="4" name="MediaServiceImageTags">
    <vt:lpwstr/>
  </property>
</Properties>
</file>